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7" r:id="rId5"/>
    <p:sldMasterId id="2147483670" r:id="rId6"/>
  </p:sldMasterIdLst>
  <p:notesMasterIdLst>
    <p:notesMasterId r:id="rId18"/>
  </p:notesMasterIdLst>
  <p:handoutMasterIdLst>
    <p:handoutMasterId r:id="rId19"/>
  </p:handoutMasterIdLst>
  <p:sldIdLst>
    <p:sldId id="277" r:id="rId7"/>
    <p:sldId id="280" r:id="rId8"/>
    <p:sldId id="387" r:id="rId9"/>
    <p:sldId id="386" r:id="rId10"/>
    <p:sldId id="301" r:id="rId11"/>
    <p:sldId id="394" r:id="rId12"/>
    <p:sldId id="388" r:id="rId13"/>
    <p:sldId id="389" r:id="rId14"/>
    <p:sldId id="396" r:id="rId15"/>
    <p:sldId id="395" r:id="rId16"/>
    <p:sldId id="397" r:id="rId17"/>
  </p:sldIdLst>
  <p:sldSz cx="9144000" cy="6858000" type="screen4x3"/>
  <p:notesSz cx="6742113" cy="987266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273F"/>
    <a:srgbClr val="5A6E74"/>
    <a:srgbClr val="052E5C"/>
    <a:srgbClr val="485B61"/>
    <a:srgbClr val="003656"/>
    <a:srgbClr val="38494E"/>
    <a:srgbClr val="DDDDDD"/>
    <a:srgbClr val="B0B9BC"/>
    <a:srgbClr val="98A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8" autoAdjust="0"/>
    <p:restoredTop sz="90173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638" y="96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-4096" y="-9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41033" y="357062"/>
            <a:ext cx="5654525" cy="493633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s-ES" b="1" dirty="0">
              <a:latin typeface="Verdana"/>
              <a:cs typeface="Verdana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41034" y="9516145"/>
            <a:ext cx="665888" cy="13215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pPr algn="l"/>
            <a:fld id="{812C10A6-5FC2-F946-A370-1B73ECB91F47}" type="datetimeFigureOut">
              <a:rPr lang="es-ES" sz="800" smtClean="0">
                <a:latin typeface="Verdana"/>
                <a:cs typeface="Verdana"/>
              </a:rPr>
              <a:pPr algn="l"/>
              <a:t>12/06/2023</a:t>
            </a:fld>
            <a:endParaRPr lang="es-ES" sz="800" dirty="0">
              <a:latin typeface="Verdana"/>
              <a:cs typeface="Verdana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302642" y="9516145"/>
            <a:ext cx="4468922" cy="13215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pPr algn="r"/>
            <a:endParaRPr lang="es-ES" sz="800" dirty="0">
              <a:latin typeface="Verdana"/>
              <a:cs typeface="Verdana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770858" y="9516145"/>
            <a:ext cx="424700" cy="1166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A51DF855-7588-354A-89D5-0C0BED3FD71D}" type="slidenum">
              <a:rPr lang="es-ES" sz="700" smtClean="0">
                <a:solidFill>
                  <a:schemeClr val="accent2"/>
                </a:solidFill>
                <a:latin typeface="Verdana"/>
                <a:cs typeface="Verdana"/>
              </a:rPr>
              <a:t>‹N°›</a:t>
            </a:fld>
            <a:endParaRPr lang="es-ES" sz="700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 flipV="1">
            <a:off x="5919888" y="9516272"/>
            <a:ext cx="1" cy="356395"/>
          </a:xfrm>
          <a:prstGeom prst="line">
            <a:avLst/>
          </a:prstGeom>
          <a:ln w="9525" cap="flat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simbolo_gris.png"/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b="5414"/>
          <a:stretch/>
        </p:blipFill>
        <p:spPr>
          <a:xfrm>
            <a:off x="3" y="8364920"/>
            <a:ext cx="936965" cy="1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2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674211" y="357597"/>
            <a:ext cx="5522870" cy="493633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 i="0">
                <a:latin typeface="Verdana"/>
                <a:cs typeface="Verdana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74211" y="9515070"/>
            <a:ext cx="665363" cy="13215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AC31415B-91C6-0943-B01C-4C283B143627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97631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4211" y="4924987"/>
            <a:ext cx="55228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366118" y="9515070"/>
            <a:ext cx="4469968" cy="13215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72381" y="9515071"/>
            <a:ext cx="424700" cy="1166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8238755D-6516-9A44-8792-EF3308DE49A5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14" name="Imagen 13" descr="simbolo_gris.png"/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b="5414"/>
          <a:stretch/>
        </p:blipFill>
        <p:spPr>
          <a:xfrm>
            <a:off x="3" y="8364920"/>
            <a:ext cx="936965" cy="1507747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H="1" flipV="1">
            <a:off x="5919888" y="9516272"/>
            <a:ext cx="1" cy="356395"/>
          </a:xfrm>
          <a:prstGeom prst="line">
            <a:avLst/>
          </a:prstGeom>
          <a:ln w="9525" cap="flat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45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niv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fr-FR"/>
              <a:t>Modifiez le style du titre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75731" y="1188000"/>
            <a:ext cx="8202140" cy="4968000"/>
          </a:xfrm>
        </p:spPr>
        <p:txBody>
          <a:bodyPr/>
          <a:lstStyle>
            <a:lvl2pPr>
              <a:buClr>
                <a:srgbClr val="5A6E74"/>
              </a:buClr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64364" y="6527909"/>
            <a:ext cx="5401733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fr-FR"/>
              <a:t>MUT_SBP_SYS_001 V6 du 30 juillet 2020</a:t>
            </a: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7122" y="6527909"/>
            <a:ext cx="431282" cy="107722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l">
              <a:defRPr sz="700">
                <a:solidFill>
                  <a:schemeClr val="accent2"/>
                </a:solidFill>
                <a:latin typeface="Verdana"/>
              </a:defRPr>
            </a:lvl1pPr>
          </a:lstStyle>
          <a:p>
            <a:fld id="{2941B5C0-9ECD-9442-B27B-965BFC2148CE}" type="slidenum">
              <a:rPr lang="es-ES" smtClean="0"/>
              <a:pPr/>
              <a:t>‹N°›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7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6525344"/>
            <a:ext cx="2133600" cy="288032"/>
          </a:xfrm>
          <a:prstGeom prst="rect">
            <a:avLst/>
          </a:prstGeom>
        </p:spPr>
        <p:txBody>
          <a:bodyPr/>
          <a:lstStyle>
            <a:lvl1pPr algn="l">
              <a:defRPr lang="fr-FR" sz="1100" smtClean="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FEDB39-2D36-4216-A568-7FD2D6CD06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53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6525344"/>
            <a:ext cx="2133600" cy="288032"/>
          </a:xfrm>
          <a:prstGeom prst="rect">
            <a:avLst/>
          </a:prstGeom>
        </p:spPr>
        <p:txBody>
          <a:bodyPr/>
          <a:lstStyle>
            <a:lvl1pPr algn="l">
              <a:defRPr lang="fr-FR" sz="1100" smtClean="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FEDB39-2D36-4216-A568-7FD2D6CD06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532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6525344"/>
            <a:ext cx="2133600" cy="288032"/>
          </a:xfrm>
          <a:prstGeom prst="rect">
            <a:avLst/>
          </a:prstGeom>
        </p:spPr>
        <p:txBody>
          <a:bodyPr/>
          <a:lstStyle>
            <a:lvl1pPr algn="l">
              <a:defRPr lang="fr-FR" sz="1100" smtClean="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FEDB39-2D36-4216-A568-7FD2D6CD06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41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MUT_SBP_SYS_001 V6 du 30 juillet 2020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1B5C0-9ECD-9442-B27B-965BFC2148CE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75731" y="1188000"/>
            <a:ext cx="3923999" cy="4968000"/>
          </a:xfrm>
        </p:spPr>
        <p:txBody>
          <a:bodyPr/>
          <a:lstStyle>
            <a:lvl2pPr>
              <a:buClr>
                <a:srgbClr val="5A6E74"/>
              </a:buClr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4"/>
          </p:nvPr>
        </p:nvSpPr>
        <p:spPr>
          <a:xfrm>
            <a:off x="4854404" y="1187450"/>
            <a:ext cx="3923999" cy="4968875"/>
          </a:xfrm>
        </p:spPr>
        <p:txBody>
          <a:bodyPr/>
          <a:lstStyle>
            <a:lvl2pPr>
              <a:buClr>
                <a:srgbClr val="5A6E74"/>
              </a:buClr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987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 avec 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64364" y="6527909"/>
            <a:ext cx="5401733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fr-FR"/>
              <a:t>MUT_SBP_SYS_001 V6 du 30 juillet 2020</a:t>
            </a: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7122" y="6527909"/>
            <a:ext cx="431282" cy="107722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l">
              <a:defRPr sz="700">
                <a:solidFill>
                  <a:schemeClr val="accent2"/>
                </a:solidFill>
                <a:latin typeface="Verdana"/>
              </a:defRPr>
            </a:lvl1pPr>
          </a:lstStyle>
          <a:p>
            <a:fld id="{2941B5C0-9ECD-9442-B27B-965BFC2148CE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75731" y="1194900"/>
            <a:ext cx="8202140" cy="4968000"/>
          </a:xfrm>
        </p:spPr>
        <p:txBody>
          <a:bodyPr/>
          <a:lstStyle>
            <a:lvl3pPr>
              <a:spcAft>
                <a:spcPts val="5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584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'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37" y="5705444"/>
            <a:ext cx="1057274" cy="10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088846" y="2203758"/>
            <a:ext cx="5573172" cy="98687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088845" y="3310571"/>
            <a:ext cx="5573172" cy="8438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1800" b="1" i="0" u="none" strike="noStrike" kern="1200" cap="none" spc="0" normalizeH="0" baseline="0" dirty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Sous-titre de la présentation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88846" y="4445958"/>
            <a:ext cx="5573172" cy="3282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kumimoji="0" lang="es-ES_tradnl" sz="1500" b="0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1pPr>
            <a:lvl2pPr marL="4572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2pPr>
            <a:lvl3pPr marL="9144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3pPr>
            <a:lvl4pPr marL="13716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4pPr>
          </a:lstStyle>
          <a:p>
            <a:pPr lvl="0"/>
            <a:r>
              <a:rPr lang="fr-FR" noProof="0" dirty="0"/>
              <a:t>Direction</a:t>
            </a:r>
          </a:p>
        </p:txBody>
      </p:sp>
      <p:sp>
        <p:nvSpPr>
          <p:cNvPr id="12" name="Marcador de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88846" y="4774253"/>
            <a:ext cx="5573172" cy="2930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kumimoji="0" lang="es-ES_tradnl" sz="1300" b="0" i="1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1pPr>
            <a:lvl2pPr marL="3175" indent="0" algn="l">
              <a:buNone/>
              <a:defRPr kumimoji="0" lang="es-ES_tradnl" sz="12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2pPr>
            <a:lvl3pPr marL="9144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3pPr>
            <a:lvl4pPr marL="13716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4pPr>
          </a:lstStyle>
          <a:p>
            <a:pPr lvl="0"/>
            <a:r>
              <a:rPr lang="fr-FR" noProof="0" dirty="0"/>
              <a:t>Prénom Nom du rapporteur</a:t>
            </a:r>
          </a:p>
          <a:p>
            <a:pPr lvl="0"/>
            <a:endParaRPr lang="fr-FR" noProof="0" dirty="0"/>
          </a:p>
          <a:p>
            <a:pPr lvl="0"/>
            <a:endParaRPr lang="fr-FR" noProof="0" dirty="0"/>
          </a:p>
          <a:p>
            <a:pPr lvl="1"/>
            <a:endParaRPr lang="fr-FR" noProof="0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7122" y="6527909"/>
            <a:ext cx="431282" cy="107722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l">
              <a:defRPr sz="700">
                <a:solidFill>
                  <a:schemeClr val="accent2"/>
                </a:solidFill>
                <a:latin typeface="Verdana"/>
              </a:defRPr>
            </a:lvl1pPr>
          </a:lstStyle>
          <a:p>
            <a:fld id="{2941B5C0-9ECD-9442-B27B-965BFC2148CE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0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3088845" y="5219701"/>
            <a:ext cx="5573172" cy="2930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kumimoji="0" lang="es-ES_tradnl" sz="1300" b="0" i="1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1pPr>
            <a:lvl2pPr marL="3175" indent="0" algn="l">
              <a:buNone/>
              <a:defRPr kumimoji="0" lang="es-ES_tradnl" sz="12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2pPr>
            <a:lvl3pPr marL="9144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3pPr>
            <a:lvl4pPr marL="13716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4pPr>
          </a:lstStyle>
          <a:p>
            <a:pPr lvl="0"/>
            <a:r>
              <a:rPr lang="fr-FR" noProof="0" dirty="0"/>
              <a:t>Date</a:t>
            </a:r>
          </a:p>
          <a:p>
            <a:pPr lvl="0"/>
            <a:endParaRPr lang="fr-FR" noProof="0" dirty="0"/>
          </a:p>
          <a:p>
            <a:pPr lvl="0"/>
            <a:endParaRPr lang="fr-FR" noProof="0" dirty="0"/>
          </a:p>
          <a:p>
            <a:pPr lvl="1"/>
            <a:endParaRPr lang="fr-FR" noProof="0" dirty="0"/>
          </a:p>
        </p:txBody>
      </p:sp>
      <p:pic>
        <p:nvPicPr>
          <p:cNvPr id="18" name="Picture 3" descr="S:\DCOM\Comms\Image de l'entreprise\Identité visuelle\_NOUVELLE LOGOTHEQUE 2017\Se bpnl\Quadri\Se-bpnl-Quadri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b="18644"/>
          <a:stretch/>
        </p:blipFill>
        <p:spPr bwMode="auto">
          <a:xfrm>
            <a:off x="38100" y="325581"/>
            <a:ext cx="3676650" cy="11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1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37" y="5705444"/>
            <a:ext cx="1057274" cy="10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 userDrawn="1"/>
        </p:nvSpPr>
        <p:spPr>
          <a:xfrm>
            <a:off x="3088845" y="852680"/>
            <a:ext cx="433850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003656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Sommaire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3089275" y="1547813"/>
            <a:ext cx="5486400" cy="3773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61950" indent="-361950" algn="l" defTabSz="444500" rtl="0" eaLnBrk="1" latinLnBrk="0" hangingPunct="1">
              <a:lnSpc>
                <a:spcPts val="1900"/>
              </a:lnSpc>
              <a:spcBef>
                <a:spcPts val="500"/>
              </a:spcBef>
              <a:buFont typeface="Wingdings" charset="2"/>
              <a:buAutoNum type="arabicPlain"/>
              <a:defRPr kumimoji="0" lang="es-ES_tradnl" sz="17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1pPr>
            <a:lvl2pPr marL="361950" indent="0" algn="l" defTabSz="457200" rtl="0" eaLnBrk="1" latinLnBrk="0" hangingPunct="1">
              <a:lnSpc>
                <a:spcPts val="1700"/>
              </a:lnSpc>
              <a:buNone/>
              <a:defRPr kumimoji="0" lang="es-ES_tradnl" sz="1500" b="0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2pPr>
            <a:lvl3pPr marL="361950" indent="-361950" algn="l" defTabSz="457200" rtl="0" eaLnBrk="1" latinLnBrk="0" hangingPunct="1">
              <a:lnSpc>
                <a:spcPts val="2000"/>
              </a:lnSpc>
              <a:defRPr kumimoji="0" lang="es-ES_tradnl" sz="18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3pPr>
            <a:lvl4pPr marL="0" algn="l" defTabSz="457200" rtl="0" eaLnBrk="1" latinLnBrk="0" hangingPunct="1">
              <a:lnSpc>
                <a:spcPts val="2000"/>
              </a:lnSpc>
              <a:defRPr kumimoji="0" lang="es-ES_tradnl" sz="18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4pPr>
            <a:lvl5pPr marL="0" algn="l" defTabSz="457200" rtl="0" eaLnBrk="1" latinLnBrk="0" hangingPunct="1">
              <a:lnSpc>
                <a:spcPts val="2000"/>
              </a:lnSpc>
              <a:defRPr kumimoji="0" lang="es-ES" sz="1800" b="1" i="0" u="none" strike="noStrike" kern="1200" cap="none" spc="0" normalizeH="0" baseline="0" dirty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5pPr>
            <a:lvl6pPr marL="361950" indent="0" algn="l" defTabSz="457200" rtl="0" eaLnBrk="1" latinLnBrk="0" hangingPunct="1">
              <a:lnSpc>
                <a:spcPts val="1800"/>
              </a:lnSpc>
              <a:spcBef>
                <a:spcPct val="20000"/>
              </a:spcBef>
              <a:buFont typeface="Arial"/>
              <a:buNone/>
              <a:defRPr kumimoji="0" lang="es-ES" sz="1600" b="0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6pPr>
          </a:lstStyle>
          <a:p>
            <a:r>
              <a:rPr lang="fr-FR" dirty="0"/>
              <a:t>Titre du chapitre 1. Niveau de texte 1</a:t>
            </a:r>
          </a:p>
          <a:p>
            <a:pPr lvl="1"/>
            <a:r>
              <a:rPr lang="fr-FR" dirty="0"/>
              <a:t>Sous-titre du chapitre 1. Niveau de texte 2</a:t>
            </a:r>
          </a:p>
          <a:p>
            <a:pPr lvl="0"/>
            <a:r>
              <a:rPr lang="fr-FR" dirty="0"/>
              <a:t>Titre du chapitre 2. Niveau de texte 1</a:t>
            </a:r>
          </a:p>
          <a:p>
            <a:pPr lvl="1"/>
            <a:r>
              <a:rPr lang="fr-FR" dirty="0"/>
              <a:t>Sous-titre du chapitre 2. Niveau de texte 2</a:t>
            </a:r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64364" y="6527909"/>
            <a:ext cx="5401733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fr-FR"/>
              <a:t>MUT_SBP_SYS_001 V6 du 30 juillet 2020</a:t>
            </a:r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7122" y="6527909"/>
            <a:ext cx="431282" cy="107722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l">
              <a:defRPr sz="700">
                <a:solidFill>
                  <a:schemeClr val="accent2"/>
                </a:solidFill>
                <a:latin typeface="Verdana"/>
              </a:defRPr>
            </a:lvl1pPr>
          </a:lstStyle>
          <a:p>
            <a:fld id="{2941B5C0-9ECD-9442-B27B-965BFC2148CE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15" name="Picture 3" descr="S:\DCOM\Comms\Image de l'entreprise\Identité visuelle\_NOUVELLE LOGOTHEQUE 2017\Se bpnl\Quadri\Se-bpnl-Quadri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b="18644"/>
          <a:stretch/>
        </p:blipFill>
        <p:spPr bwMode="auto">
          <a:xfrm>
            <a:off x="7885283" y="6408547"/>
            <a:ext cx="1220617" cy="3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8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37" y="5705444"/>
            <a:ext cx="1057274" cy="10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43476" y="2128850"/>
            <a:ext cx="4015092" cy="98687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2200" b="1" i="0" u="none" strike="noStrike" kern="1200" cap="none" spc="0" normalizeH="0" baseline="0" dirty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1pPr>
          </a:lstStyle>
          <a:p>
            <a:r>
              <a:rPr lang="fr-FR" noProof="0" dirty="0"/>
              <a:t>Titre de l’intercalaire</a:t>
            </a:r>
          </a:p>
        </p:txBody>
      </p:sp>
      <p:sp>
        <p:nvSpPr>
          <p:cNvPr id="12" name="Marcador de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86101" y="2147145"/>
            <a:ext cx="1103968" cy="96857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kumimoji="0" lang="es-ES_tradnl" sz="6000" b="1" i="0" u="none" strike="noStrike" kern="1200" cap="none" spc="0" normalizeH="0" baseline="0" dirty="0" smtClean="0">
                <a:ln>
                  <a:noFill/>
                </a:ln>
                <a:solidFill>
                  <a:srgbClr val="003656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1pPr>
            <a:lvl2pPr marL="3175" indent="0" algn="l">
              <a:buNone/>
              <a:defRPr kumimoji="0" lang="es-ES_tradnl" sz="12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2pPr>
            <a:lvl3pPr marL="9144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3pPr>
            <a:lvl4pPr marL="13716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4pPr>
          </a:lstStyle>
          <a:p>
            <a:pPr lvl="0"/>
            <a:r>
              <a:rPr lang="es-ES_tradnl" dirty="0"/>
              <a:t>N°</a:t>
            </a:r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64364" y="6527909"/>
            <a:ext cx="5401733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fr-FR"/>
              <a:t>MUT_SBP_SYS_001 V6 du 30 juillet 2020</a:t>
            </a:r>
            <a:endParaRPr lang="es-ES" dirty="0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7122" y="6527909"/>
            <a:ext cx="431282" cy="107722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l">
              <a:defRPr sz="700">
                <a:solidFill>
                  <a:schemeClr val="accent2"/>
                </a:solidFill>
                <a:latin typeface="Verdana"/>
              </a:defRPr>
            </a:lvl1pPr>
          </a:lstStyle>
          <a:p>
            <a:fld id="{2941B5C0-9ECD-9442-B27B-965BFC2148CE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15" name="Picture 3" descr="S:\DCOM\Comms\Image de l'entreprise\Identité visuelle\_NOUVELLE LOGOTHEQUE 2017\Se bpnl\Quadri\Se-bpnl-Quadri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b="18644"/>
          <a:stretch/>
        </p:blipFill>
        <p:spPr bwMode="auto">
          <a:xfrm>
            <a:off x="7885283" y="6408547"/>
            <a:ext cx="1220617" cy="3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9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/>
          <p:cNvCxnSpPr/>
          <p:nvPr userDrawn="1"/>
        </p:nvCxnSpPr>
        <p:spPr>
          <a:xfrm>
            <a:off x="832641" y="2847684"/>
            <a:ext cx="7478719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ctrTitle" hasCustomPrompt="1"/>
          </p:nvPr>
        </p:nvSpPr>
        <p:spPr>
          <a:xfrm>
            <a:off x="2564454" y="1120975"/>
            <a:ext cx="4015092" cy="98687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2200" b="1" i="0" u="none" strike="noStrike" kern="1200" cap="none" spc="0" normalizeH="0" baseline="0" dirty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1pPr>
          </a:lstStyle>
          <a:p>
            <a:r>
              <a:rPr lang="fr-FR" noProof="0" dirty="0"/>
              <a:t>Remerciements</a:t>
            </a:r>
          </a:p>
        </p:txBody>
      </p:sp>
      <p:pic>
        <p:nvPicPr>
          <p:cNvPr id="13" name="Picture 3" descr="S:\DCOM\Comms\Image de l'entreprise\Identité visuelle\_NOUVELLE LOGOTHEQUE 2017\Se bpnl\Quadri\Se-bpnl-Quadr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b="18644"/>
          <a:stretch/>
        </p:blipFill>
        <p:spPr bwMode="auto">
          <a:xfrm>
            <a:off x="2733675" y="3712449"/>
            <a:ext cx="3676650" cy="11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9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7904" y="3356992"/>
            <a:ext cx="4750296" cy="675506"/>
          </a:xfrm>
          <a:prstGeom prst="round2DiagRect">
            <a:avLst/>
          </a:prstGeom>
          <a:solidFill>
            <a:srgbClr val="978E85"/>
          </a:solidFill>
          <a:ln>
            <a:noFill/>
          </a:ln>
          <a:effectLst>
            <a:outerShdw blurRad="76200" dist="38100" dir="4200000" sx="101000" sy="101000" algn="tl" rotWithShape="0">
              <a:prstClr val="black">
                <a:alpha val="30000"/>
              </a:prstClr>
            </a:outerShdw>
          </a:effectLst>
        </p:spPr>
        <p:txBody>
          <a:bodyPr>
            <a:normAutofit fontScale="97500"/>
          </a:bodyPr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6525344"/>
            <a:ext cx="2133600" cy="288032"/>
          </a:xfrm>
          <a:prstGeom prst="rect">
            <a:avLst/>
          </a:prstGeom>
        </p:spPr>
        <p:txBody>
          <a:bodyPr/>
          <a:lstStyle>
            <a:lvl1pPr algn="l">
              <a:defRPr lang="fr-FR" sz="1100" smtClean="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FEDB39-2D36-4216-A568-7FD2D6CD06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17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7C73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6525344"/>
            <a:ext cx="2133600" cy="288032"/>
          </a:xfrm>
          <a:prstGeom prst="rect">
            <a:avLst/>
          </a:prstGeom>
        </p:spPr>
        <p:txBody>
          <a:bodyPr/>
          <a:lstStyle>
            <a:lvl1pPr algn="l">
              <a:defRPr lang="fr-FR" sz="1100" smtClean="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FEDB39-2D36-4216-A568-7FD2D6CD06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26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37" y="5705444"/>
            <a:ext cx="1057274" cy="10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75731" y="308506"/>
            <a:ext cx="8202672" cy="6377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fr-FR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75732" y="1188000"/>
            <a:ext cx="8202671" cy="49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64364" y="6527909"/>
            <a:ext cx="5401733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fr-FR"/>
              <a:t>MUT_SBP_SYS_001 V6 du 30 juillet 2020</a:t>
            </a:r>
            <a:endParaRPr lang="es-ES" dirty="0"/>
          </a:p>
        </p:txBody>
      </p:sp>
      <p:cxnSp>
        <p:nvCxnSpPr>
          <p:cNvPr id="20" name="Conector recto 19"/>
          <p:cNvCxnSpPr/>
          <p:nvPr/>
        </p:nvCxnSpPr>
        <p:spPr>
          <a:xfrm>
            <a:off x="575731" y="1004985"/>
            <a:ext cx="8202673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7122" y="6527909"/>
            <a:ext cx="431282" cy="107722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l">
              <a:defRPr sz="700">
                <a:solidFill>
                  <a:schemeClr val="accent2"/>
                </a:solidFill>
                <a:latin typeface="Verdana"/>
              </a:defRPr>
            </a:lvl1pPr>
          </a:lstStyle>
          <a:p>
            <a:fld id="{2941B5C0-9ECD-9442-B27B-965BFC2148CE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15" name="Picture 3" descr="S:\DCOM\Comms\Image de l'entreprise\Identité visuelle\_NOUVELLE LOGOTHEQUE 2017\Se bpnl\Quadri\Se-bpnl-Quadri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b="18644"/>
          <a:stretch/>
        </p:blipFill>
        <p:spPr bwMode="auto">
          <a:xfrm>
            <a:off x="7885283" y="6408547"/>
            <a:ext cx="1220617" cy="3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0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67" r:id="rId3"/>
  </p:sldLayoutIdLst>
  <p:hf sldNum="0" hdr="0" dt="0"/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1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ts val="1900"/>
        </a:lnSpc>
        <a:spcBef>
          <a:spcPts val="0"/>
        </a:spcBef>
        <a:spcAft>
          <a:spcPts val="500"/>
        </a:spcAft>
        <a:buFont typeface="Arial"/>
        <a:buNone/>
        <a:defRPr sz="1500" kern="1200">
          <a:solidFill>
            <a:schemeClr val="tx1"/>
          </a:solidFill>
          <a:latin typeface="Verdana"/>
          <a:ea typeface="+mn-ea"/>
          <a:cs typeface="Verdana"/>
        </a:defRPr>
      </a:lvl1pPr>
      <a:lvl2pPr marL="182563" indent="-182563" algn="l" defTabSz="457200" rtl="0" eaLnBrk="1" latinLnBrk="0" hangingPunct="1">
        <a:lnSpc>
          <a:spcPts val="1900"/>
        </a:lnSpc>
        <a:spcBef>
          <a:spcPts val="0"/>
        </a:spcBef>
        <a:spcAft>
          <a:spcPts val="500"/>
        </a:spcAft>
        <a:buClr>
          <a:srgbClr val="5A6E74"/>
        </a:buClr>
        <a:buFont typeface="Arial"/>
        <a:buChar char="•"/>
        <a:defRPr sz="1500" kern="1200">
          <a:solidFill>
            <a:schemeClr val="tx1"/>
          </a:solidFill>
          <a:latin typeface="Verdana"/>
          <a:ea typeface="+mn-ea"/>
          <a:cs typeface="Verdana"/>
        </a:defRPr>
      </a:lvl2pPr>
      <a:lvl3pPr marL="357188" indent="-182563" algn="l" defTabSz="447675" rtl="0" eaLnBrk="1" latinLnBrk="0" hangingPunct="1">
        <a:lnSpc>
          <a:spcPts val="1600"/>
        </a:lnSpc>
        <a:spcBef>
          <a:spcPts val="0"/>
        </a:spcBef>
        <a:spcAft>
          <a:spcPts val="500"/>
        </a:spcAft>
        <a:buClr>
          <a:schemeClr val="tx2"/>
        </a:buClr>
        <a:buFont typeface="Lucida Grande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539750" indent="-182563" algn="l" defTabSz="457200" rtl="0" eaLnBrk="1" latinLnBrk="0" hangingPunct="1">
        <a:lnSpc>
          <a:spcPts val="15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4pPr>
      <a:lvl5pPr marL="714375" indent="-174625" algn="l" defTabSz="457200" rtl="0" eaLnBrk="1" latinLnBrk="0" hangingPunct="1">
        <a:lnSpc>
          <a:spcPts val="1500"/>
        </a:lnSpc>
        <a:spcBef>
          <a:spcPts val="0"/>
        </a:spcBef>
        <a:spcAft>
          <a:spcPts val="300"/>
        </a:spcAft>
        <a:buClr>
          <a:schemeClr val="tx2"/>
        </a:buClr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575731" y="308506"/>
            <a:ext cx="8202672" cy="6377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64364" y="6527909"/>
            <a:ext cx="5401733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fr-FR"/>
              <a:t>MUT_SBP_SYS_001 V6 du 30 juillet 2020</a:t>
            </a:r>
            <a:endParaRPr lang="es-ES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7122" y="6527909"/>
            <a:ext cx="431282" cy="107722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l">
              <a:defRPr sz="700">
                <a:solidFill>
                  <a:schemeClr val="accent2"/>
                </a:solidFill>
                <a:latin typeface="Verdana"/>
              </a:defRPr>
            </a:lvl1pPr>
          </a:lstStyle>
          <a:p>
            <a:fld id="{2941B5C0-9ECD-9442-B27B-965BFC2148CE}" type="slidenum">
              <a:rPr lang="es-ES" smtClean="0"/>
              <a:pPr/>
              <a:t>‹N°›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60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64" r:id="rId3"/>
    <p:sldLayoutId id="2147483668" r:id="rId4"/>
  </p:sldLayoutIdLst>
  <p:hf sldNum="0" hdr="0" dt="0"/>
  <p:txStyles>
    <p:titleStyle>
      <a:lvl1pPr marL="0" marR="0" indent="0" algn="l" defTabSz="457200" rtl="0" eaLnBrk="1" fontAlgn="auto" latinLnBrk="0" hangingPunct="1">
        <a:lnSpc>
          <a:spcPts val="24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100" b="1" kern="1200">
          <a:solidFill>
            <a:srgbClr val="485B61"/>
          </a:solidFill>
          <a:latin typeface="Verdana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1900"/>
        </a:lnSpc>
        <a:spcBef>
          <a:spcPts val="0"/>
        </a:spcBef>
        <a:spcAft>
          <a:spcPts val="500"/>
        </a:spcAft>
        <a:buClrTx/>
        <a:buSzTx/>
        <a:buFont typeface="Arial"/>
        <a:buNone/>
        <a:tabLst/>
        <a:defRPr sz="3200" kern="1200">
          <a:solidFill>
            <a:schemeClr val="tx1"/>
          </a:solidFill>
          <a:latin typeface="Verdana"/>
          <a:ea typeface="+mn-ea"/>
          <a:cs typeface="+mn-cs"/>
        </a:defRPr>
      </a:lvl1pPr>
      <a:lvl2pPr marL="182563" marR="0" indent="-182563" algn="l" defTabSz="457200" rtl="0" eaLnBrk="1" fontAlgn="auto" latinLnBrk="0" hangingPunct="1">
        <a:lnSpc>
          <a:spcPts val="1900"/>
        </a:lnSpc>
        <a:spcBef>
          <a:spcPts val="0"/>
        </a:spcBef>
        <a:spcAft>
          <a:spcPts val="500"/>
        </a:spcAft>
        <a:buClr>
          <a:schemeClr val="tx2"/>
        </a:buClr>
        <a:buSzTx/>
        <a:buFont typeface="Arial"/>
        <a:buChar char="•"/>
        <a:tabLst/>
        <a:defRPr sz="2800" kern="1200">
          <a:solidFill>
            <a:schemeClr val="tx1"/>
          </a:solidFill>
          <a:latin typeface="Verdana"/>
          <a:ea typeface="+mn-ea"/>
          <a:cs typeface="+mn-cs"/>
        </a:defRPr>
      </a:lvl2pPr>
      <a:lvl3pPr marL="460375" marR="0" indent="-285750" algn="l" defTabSz="447675" rtl="0" eaLnBrk="1" fontAlgn="auto" latinLnBrk="0" hangingPunct="1">
        <a:lnSpc>
          <a:spcPts val="1500"/>
        </a:lnSpc>
        <a:spcBef>
          <a:spcPts val="0"/>
        </a:spcBef>
        <a:spcAft>
          <a:spcPts val="300"/>
        </a:spcAft>
        <a:buClr>
          <a:srgbClr val="5A6E74"/>
        </a:buClr>
        <a:buSzTx/>
        <a:buFont typeface="Lucida Grande"/>
        <a:buChar char="-"/>
        <a:tabLst/>
        <a:defRPr sz="2400" kern="1200">
          <a:solidFill>
            <a:schemeClr val="tx1"/>
          </a:solidFill>
          <a:latin typeface="Verdana"/>
          <a:ea typeface="+mn-ea"/>
          <a:cs typeface="+mn-cs"/>
        </a:defRPr>
      </a:lvl3pPr>
      <a:lvl4pPr marL="539750" marR="0" indent="-182563" algn="l" defTabSz="457200" rtl="0" eaLnBrk="1" fontAlgn="auto" latinLnBrk="0" hangingPunct="1">
        <a:lnSpc>
          <a:spcPts val="1400"/>
        </a:lnSpc>
        <a:spcBef>
          <a:spcPts val="0"/>
        </a:spcBef>
        <a:spcAft>
          <a:spcPts val="0"/>
        </a:spcAft>
        <a:buClr>
          <a:srgbClr val="5A6E74"/>
        </a:buClr>
        <a:buSzTx/>
        <a:buFont typeface="Arial"/>
        <a:buChar char="•"/>
        <a:tabLst/>
        <a:defRPr sz="2000" kern="1200">
          <a:solidFill>
            <a:schemeClr val="tx1"/>
          </a:solidFill>
          <a:latin typeface="Verdana"/>
          <a:ea typeface="+mn-ea"/>
          <a:cs typeface="+mn-cs"/>
        </a:defRPr>
      </a:lvl4pPr>
      <a:lvl5pPr marL="714375" marR="0" indent="-174625" algn="l" defTabSz="457200" rtl="0" eaLnBrk="1" fontAlgn="auto" latinLnBrk="0" hangingPunct="1">
        <a:lnSpc>
          <a:spcPts val="1400"/>
        </a:lnSpc>
        <a:spcBef>
          <a:spcPts val="0"/>
        </a:spcBef>
        <a:spcAft>
          <a:spcPts val="0"/>
        </a:spcAft>
        <a:buClr>
          <a:srgbClr val="5A6E74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117"/>
            <a:ext cx="9143245" cy="6857765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6525344"/>
            <a:ext cx="2133600" cy="288032"/>
          </a:xfrm>
          <a:prstGeom prst="rect">
            <a:avLst/>
          </a:prstGeom>
        </p:spPr>
        <p:txBody>
          <a:bodyPr/>
          <a:lstStyle>
            <a:lvl1pPr algn="l">
              <a:defRPr lang="fr-FR" sz="1100" smtClean="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FEDB39-2D36-4216-A568-7FD2D6CD068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Picture 2" descr="S:\DCOM\Comms\Image de l'entreprise\Identité visuelle\Sanef_sebpnl_logotheque\Sanef_sebpnl_logo_Monochrome_Beige\Sanef_sebpnl_logo_Monochrome_Beige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423" b="12353"/>
          <a:stretch/>
        </p:blipFill>
        <p:spPr bwMode="auto">
          <a:xfrm>
            <a:off x="8102972" y="6190089"/>
            <a:ext cx="1040650" cy="6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lang="fr-FR" sz="3200" kern="1200" dirty="0">
          <a:solidFill>
            <a:srgbClr val="81746A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Se </a:t>
            </a:r>
            <a:r>
              <a:rPr lang="fr-FR" dirty="0" err="1"/>
              <a:t>bpnl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16 juin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3828A0-85EF-4809-9259-3D7317FA06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GTFE </a:t>
            </a:r>
          </a:p>
        </p:txBody>
      </p:sp>
    </p:spTree>
    <p:extLst>
      <p:ext uri="{BB962C8B-B14F-4D97-AF65-F5344CB8AC3E}">
        <p14:creationId xmlns:p14="http://schemas.microsoft.com/office/powerpoint/2010/main" val="177192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solidFill>
                  <a:srgbClr val="06273F"/>
                </a:solidFill>
              </a:rPr>
              <a:t>Evolution des accidents en tunnels</a:t>
            </a:r>
            <a:endParaRPr lang="fr-FR" sz="18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3EA1D-B98D-457D-90BE-46743493A4C7}"/>
              </a:ext>
            </a:extLst>
          </p:cNvPr>
          <p:cNvSpPr txBox="1">
            <a:spLocks noChangeArrowheads="1"/>
          </p:cNvSpPr>
          <p:nvPr/>
        </p:nvSpPr>
        <p:spPr>
          <a:xfrm>
            <a:off x="351322" y="1280549"/>
            <a:ext cx="8229600" cy="444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0" algn="just" defTabSz="457200">
              <a:buClr>
                <a:srgbClr val="7C7369"/>
              </a:buClr>
              <a:buNone/>
              <a:defRPr/>
            </a:pPr>
            <a:endParaRPr lang="fr-FR" sz="1500" dirty="0">
              <a:solidFill>
                <a:srgbClr val="0627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2438" lvl="1" indent="0" algn="just" defTabSz="457200">
              <a:buClr>
                <a:srgbClr val="7C7369"/>
              </a:buClr>
              <a:buNone/>
              <a:defRPr/>
            </a:pPr>
            <a:endParaRPr lang="fr-FR" sz="1500" dirty="0">
              <a:solidFill>
                <a:srgbClr val="0627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4D0E64-1ED5-9E6D-EAE2-FDDE8E8F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77" y="1405384"/>
            <a:ext cx="6666027" cy="40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solidFill>
                  <a:srgbClr val="06273F"/>
                </a:solidFill>
              </a:rPr>
              <a:t>Fermetures  non programmées</a:t>
            </a:r>
            <a:endParaRPr lang="fr-FR" sz="18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3EA1D-B98D-457D-90BE-46743493A4C7}"/>
              </a:ext>
            </a:extLst>
          </p:cNvPr>
          <p:cNvSpPr txBox="1">
            <a:spLocks noChangeArrowheads="1"/>
          </p:cNvSpPr>
          <p:nvPr/>
        </p:nvSpPr>
        <p:spPr>
          <a:xfrm>
            <a:off x="351322" y="1280549"/>
            <a:ext cx="8229600" cy="444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0" algn="just" defTabSz="457200">
              <a:buClr>
                <a:srgbClr val="7C7369"/>
              </a:buClr>
              <a:buNone/>
              <a:defRPr/>
            </a:pPr>
            <a:endParaRPr lang="fr-FR" sz="1500" dirty="0">
              <a:solidFill>
                <a:srgbClr val="0627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2438" lvl="1" indent="0" algn="just" defTabSz="457200">
              <a:buClr>
                <a:srgbClr val="7C7369"/>
              </a:buClr>
              <a:buNone/>
              <a:defRPr/>
            </a:pPr>
            <a:endParaRPr lang="fr-FR" sz="1500" dirty="0">
              <a:solidFill>
                <a:srgbClr val="0627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9C033F-961F-E233-F692-BE9840C4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19" y="1508017"/>
            <a:ext cx="7111534" cy="406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8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>
                <a:solidFill>
                  <a:srgbClr val="06273F"/>
                </a:solidFill>
              </a:rPr>
              <a:t>Localisation du Périphérique Nord de Lyon</a:t>
            </a:r>
            <a:endParaRPr lang="fr-FR" dirty="0"/>
          </a:p>
        </p:txBody>
      </p:sp>
      <p:pic>
        <p:nvPicPr>
          <p:cNvPr id="9" name="Picture 2" descr="C:\Users\jro\Desktop\PlanZcard2014VECTO Clair - SE bp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58" y="1308139"/>
            <a:ext cx="5626359" cy="51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4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dirty="0">
                <a:solidFill>
                  <a:srgbClr val="06273F"/>
                </a:solidFill>
              </a:rPr>
              <a:t>Présentation Se </a:t>
            </a:r>
            <a:r>
              <a:rPr lang="fr-FR" sz="2200" dirty="0" err="1">
                <a:solidFill>
                  <a:srgbClr val="06273F"/>
                </a:solidFill>
              </a:rPr>
              <a:t>bpnl</a:t>
            </a:r>
            <a:br>
              <a:rPr lang="fr-FR" dirty="0">
                <a:solidFill>
                  <a:srgbClr val="06273F"/>
                </a:solidFill>
              </a:rPr>
            </a:br>
            <a:r>
              <a:rPr lang="fr-FR" sz="1700" dirty="0">
                <a:solidFill>
                  <a:srgbClr val="06273F"/>
                </a:solidFill>
              </a:rPr>
              <a:t>Un ouvrage majeur de l’agglomération lyonnaise</a:t>
            </a:r>
            <a:br>
              <a:rPr lang="fr-FR" dirty="0"/>
            </a:br>
            <a:endParaRPr lang="fr-FR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3EA1D-B98D-457D-90BE-46743493A4C7}"/>
              </a:ext>
            </a:extLst>
          </p:cNvPr>
          <p:cNvSpPr txBox="1">
            <a:spLocks noChangeArrowheads="1"/>
          </p:cNvSpPr>
          <p:nvPr/>
        </p:nvSpPr>
        <p:spPr>
          <a:xfrm>
            <a:off x="351322" y="1280549"/>
            <a:ext cx="8229600" cy="444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241300" algn="just" defTabSz="457200">
              <a:buClr>
                <a:srgbClr val="7C7369"/>
              </a:buClr>
              <a:buFont typeface="Wingdings" pitchFamily="2" charset="2"/>
              <a:buChar char=""/>
              <a:defRPr/>
            </a:pPr>
            <a:r>
              <a:rPr lang="fr-FR" sz="1500" dirty="0">
                <a:solidFill>
                  <a:srgbClr val="062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Situé au nord de l’agglomération lyonnaise</a:t>
            </a:r>
          </a:p>
          <a:p>
            <a:pPr marL="738188" lvl="1" algn="just" defTabSz="457200">
              <a:buClr>
                <a:srgbClr val="7C7369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62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Longueur totale : 10 km (dont 6,5km en tunnels), soit 33km de longueur cumulée des voiries</a:t>
            </a:r>
          </a:p>
          <a:p>
            <a:pPr marL="738188" lvl="1" algn="just" defTabSz="457200">
              <a:buClr>
                <a:srgbClr val="7C7369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62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Connecté aux autoroutes A6 (Paris), A7 (Marseille), A42 (Genève) et A43 (Grenoble/Chambéry)</a:t>
            </a:r>
          </a:p>
          <a:p>
            <a:pPr marL="452438" lvl="1" indent="0" algn="just" defTabSz="457200">
              <a:buClr>
                <a:srgbClr val="7C7369"/>
              </a:buClr>
              <a:buNone/>
              <a:defRPr/>
            </a:pPr>
            <a:endParaRPr lang="fr-FR" sz="1500" dirty="0">
              <a:solidFill>
                <a:srgbClr val="0627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marR="0" lvl="1" indent="-241300" algn="just" defTabSz="457200" fontAlgn="auto">
              <a:lnSpc>
                <a:spcPct val="100000"/>
              </a:lnSpc>
              <a:spcAft>
                <a:spcPts val="0"/>
              </a:spcAft>
              <a:buClr>
                <a:srgbClr val="7C7369"/>
              </a:buClr>
              <a:buSzTx/>
              <a:buFont typeface="Wingdings" pitchFamily="2" charset="2"/>
              <a:buChar char=""/>
              <a:tabLst/>
              <a:defRPr/>
            </a:pPr>
            <a:r>
              <a:rPr lang="fr-FR" sz="1500" dirty="0">
                <a:solidFill>
                  <a:srgbClr val="062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ouvrages d’art dont :</a:t>
            </a:r>
          </a:p>
          <a:p>
            <a:pPr marL="738188" lvl="1" algn="just" defTabSz="457200">
              <a:buClr>
                <a:srgbClr val="7C7369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62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viaduc sur le Rhône</a:t>
            </a:r>
          </a:p>
          <a:p>
            <a:pPr marL="738188" lvl="1" algn="just" defTabSz="457200">
              <a:buClr>
                <a:srgbClr val="7C7369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62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tunnels (Tunnel de Caluire, Tunnel de </a:t>
            </a:r>
            <a:r>
              <a:rPr lang="fr-FR" sz="1500" dirty="0" err="1">
                <a:solidFill>
                  <a:srgbClr val="062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Rochecardon</a:t>
            </a:r>
            <a:r>
              <a:rPr lang="fr-FR" sz="1500" dirty="0">
                <a:solidFill>
                  <a:srgbClr val="062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Tunnel de Duchère, Tunnel Quai Bellevue)</a:t>
            </a:r>
          </a:p>
          <a:p>
            <a:pPr marL="738188" lvl="1" algn="just" defTabSz="457200">
              <a:buClr>
                <a:srgbClr val="7C7369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62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portes d’accès</a:t>
            </a:r>
          </a:p>
          <a:p>
            <a:pPr marL="738188" lvl="1" algn="just" defTabSz="457200">
              <a:buClr>
                <a:srgbClr val="7C7369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62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gares de péage (Rhône et St-Clair)</a:t>
            </a:r>
          </a:p>
          <a:p>
            <a:pPr marL="738188" lvl="1" algn="just" defTabSz="457200">
              <a:buClr>
                <a:srgbClr val="7C7369"/>
              </a:buClr>
              <a:buFont typeface="Wingdings" panose="05000000000000000000" pitchFamily="2" charset="2"/>
              <a:buChar char="ü"/>
              <a:defRPr/>
            </a:pPr>
            <a:endParaRPr lang="fr-FR" sz="1500" dirty="0">
              <a:solidFill>
                <a:srgbClr val="0627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4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dirty="0">
                <a:solidFill>
                  <a:srgbClr val="06273F"/>
                </a:solidFill>
              </a:rPr>
              <a:t>Présentation Se </a:t>
            </a:r>
            <a:r>
              <a:rPr lang="fr-FR" sz="2200" dirty="0" err="1">
                <a:solidFill>
                  <a:srgbClr val="06273F"/>
                </a:solidFill>
              </a:rPr>
              <a:t>bpnl</a:t>
            </a:r>
            <a:br>
              <a:rPr lang="fr-FR" dirty="0">
                <a:solidFill>
                  <a:srgbClr val="06273F"/>
                </a:solidFill>
              </a:rPr>
            </a:br>
            <a:r>
              <a:rPr lang="fr-FR" sz="1700" dirty="0">
                <a:solidFill>
                  <a:srgbClr val="06273F"/>
                </a:solidFill>
              </a:rPr>
              <a:t>Un ouvrage majeur de l’agglomération lyonnaise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73DC5381-15DC-4879-A25A-367853E1CD62}"/>
              </a:ext>
            </a:extLst>
          </p:cNvPr>
          <p:cNvSpPr txBox="1">
            <a:spLocks/>
          </p:cNvSpPr>
          <p:nvPr/>
        </p:nvSpPr>
        <p:spPr>
          <a:xfrm>
            <a:off x="5521457" y="6527909"/>
            <a:ext cx="1944000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s-E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3 septembre 2020</a:t>
            </a:r>
            <a:endParaRPr lang="es-E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B175C74-216D-55F4-C168-1CC040533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0253" y="4900001"/>
            <a:ext cx="2122726" cy="1373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6CED654-52D0-D0A4-A261-F5932F207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316" y="1628800"/>
            <a:ext cx="9144000" cy="15692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E0A7D7B-7722-CA53-80C3-B422AD88F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94" y="3335328"/>
            <a:ext cx="2106000" cy="14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04ED70-9822-002D-2774-5E74240582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368" y="3356992"/>
            <a:ext cx="2106000" cy="14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ACD89D-83AA-10A9-6515-742D9A2BE2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616" y="3356992"/>
            <a:ext cx="2106000" cy="14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97216F-3308-22EE-C154-3C903BAFCD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249" y="3356992"/>
            <a:ext cx="2106000" cy="14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734837C2-A20C-5BB9-DFBB-D2EE28335820}"/>
              </a:ext>
            </a:extLst>
          </p:cNvPr>
          <p:cNvGrpSpPr/>
          <p:nvPr/>
        </p:nvGrpSpPr>
        <p:grpSpPr>
          <a:xfrm>
            <a:off x="997292" y="2636912"/>
            <a:ext cx="288000" cy="288000"/>
            <a:chOff x="3167804" y="3960962"/>
            <a:chExt cx="288000" cy="28800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223D04D-795E-68A9-C0AA-464BF4CC07AC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Rectangle à coins arrondis 7">
              <a:extLst>
                <a:ext uri="{FF2B5EF4-FFF2-40B4-BE49-F238E27FC236}">
                  <a16:creationId xmlns:a16="http://schemas.microsoft.com/office/drawing/2014/main" id="{99F48169-8656-92EB-1552-3BB805711696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C35FCF9-FCBC-7B97-0080-F28EA319D206}"/>
              </a:ext>
            </a:extLst>
          </p:cNvPr>
          <p:cNvGrpSpPr/>
          <p:nvPr/>
        </p:nvGrpSpPr>
        <p:grpSpPr>
          <a:xfrm>
            <a:off x="2150857" y="2689712"/>
            <a:ext cx="288000" cy="288000"/>
            <a:chOff x="3167804" y="3960962"/>
            <a:chExt cx="288000" cy="2880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70D9824-BE92-7E90-790B-22ABCD171CC0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Rectangle à coins arrondis 22">
              <a:extLst>
                <a:ext uri="{FF2B5EF4-FFF2-40B4-BE49-F238E27FC236}">
                  <a16:creationId xmlns:a16="http://schemas.microsoft.com/office/drawing/2014/main" id="{5BC352F4-3A7C-5328-A19A-825DAD50A395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2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392C2AA-FA10-0E04-8699-826740354F51}"/>
              </a:ext>
            </a:extLst>
          </p:cNvPr>
          <p:cNvGrpSpPr/>
          <p:nvPr/>
        </p:nvGrpSpPr>
        <p:grpSpPr>
          <a:xfrm>
            <a:off x="2725484" y="2780912"/>
            <a:ext cx="288000" cy="288000"/>
            <a:chOff x="3167804" y="3960962"/>
            <a:chExt cx="288000" cy="28800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8C062F8F-AE9D-3477-8096-F075AE6D4114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" name="Rectangle à coins arrondis 25">
              <a:extLst>
                <a:ext uri="{FF2B5EF4-FFF2-40B4-BE49-F238E27FC236}">
                  <a16:creationId xmlns:a16="http://schemas.microsoft.com/office/drawing/2014/main" id="{68815597-8B3D-0282-F6A9-544E75CEA944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3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0D3C185-3E93-1EF1-3C63-A8653F907A7D}"/>
              </a:ext>
            </a:extLst>
          </p:cNvPr>
          <p:cNvGrpSpPr/>
          <p:nvPr/>
        </p:nvGrpSpPr>
        <p:grpSpPr>
          <a:xfrm>
            <a:off x="4813716" y="2797712"/>
            <a:ext cx="288000" cy="288000"/>
            <a:chOff x="3167804" y="3960962"/>
            <a:chExt cx="288000" cy="288000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482D18F-08DE-E75C-EF1C-351B8DD349B9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Rectangle à coins arrondis 28">
              <a:extLst>
                <a:ext uri="{FF2B5EF4-FFF2-40B4-BE49-F238E27FC236}">
                  <a16:creationId xmlns:a16="http://schemas.microsoft.com/office/drawing/2014/main" id="{7E6E81C5-E201-2ADB-5ED2-8781F56A3867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4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F8458EE-4B1A-050F-2D7A-E8414FD8F6E5}"/>
              </a:ext>
            </a:extLst>
          </p:cNvPr>
          <p:cNvGrpSpPr/>
          <p:nvPr/>
        </p:nvGrpSpPr>
        <p:grpSpPr>
          <a:xfrm>
            <a:off x="6217868" y="2842112"/>
            <a:ext cx="288000" cy="288000"/>
            <a:chOff x="3167804" y="3960962"/>
            <a:chExt cx="288000" cy="28800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26D4E58-56B4-361C-3FD8-76AB99568656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Rectangle à coins arrondis 31">
              <a:extLst>
                <a:ext uri="{FF2B5EF4-FFF2-40B4-BE49-F238E27FC236}">
                  <a16:creationId xmlns:a16="http://schemas.microsoft.com/office/drawing/2014/main" id="{EF4308BA-0362-184F-30DD-834E707DB592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5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A1FA26B-1C53-C1A0-4A51-70CAAB051B26}"/>
              </a:ext>
            </a:extLst>
          </p:cNvPr>
          <p:cNvGrpSpPr/>
          <p:nvPr/>
        </p:nvGrpSpPr>
        <p:grpSpPr>
          <a:xfrm>
            <a:off x="7618249" y="2501556"/>
            <a:ext cx="288000" cy="288000"/>
            <a:chOff x="3167804" y="3960962"/>
            <a:chExt cx="288000" cy="288000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0033FD7E-7AE6-F671-EA08-23A7A430EC31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9" name="Rectangle à coins arrondis 34">
              <a:extLst>
                <a:ext uri="{FF2B5EF4-FFF2-40B4-BE49-F238E27FC236}">
                  <a16:creationId xmlns:a16="http://schemas.microsoft.com/office/drawing/2014/main" id="{41E57814-5D24-C19D-FD2F-F708E8CAAD17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6</a:t>
              </a:r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B777EFDF-3864-D454-843C-35DE9ADBAB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316" y="4869160"/>
            <a:ext cx="2106000" cy="14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3388FF87-EC01-D5D3-5F7F-8D66189D725F}"/>
              </a:ext>
            </a:extLst>
          </p:cNvPr>
          <p:cNvGrpSpPr/>
          <p:nvPr/>
        </p:nvGrpSpPr>
        <p:grpSpPr>
          <a:xfrm>
            <a:off x="205204" y="3429000"/>
            <a:ext cx="288000" cy="288000"/>
            <a:chOff x="3167804" y="3960962"/>
            <a:chExt cx="288000" cy="288000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4329A35A-C068-2223-9D8C-2C9061129316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3" name="Rectangle à coins arrondis 42">
              <a:extLst>
                <a:ext uri="{FF2B5EF4-FFF2-40B4-BE49-F238E27FC236}">
                  <a16:creationId xmlns:a16="http://schemas.microsoft.com/office/drawing/2014/main" id="{F32D76B5-3004-D0A4-F2B6-432E204AA968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1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4BEA83C-0EF5-5BDD-B486-FFC26521F9DE}"/>
              </a:ext>
            </a:extLst>
          </p:cNvPr>
          <p:cNvGrpSpPr/>
          <p:nvPr/>
        </p:nvGrpSpPr>
        <p:grpSpPr>
          <a:xfrm>
            <a:off x="2437452" y="3429000"/>
            <a:ext cx="288000" cy="288000"/>
            <a:chOff x="3167804" y="3960962"/>
            <a:chExt cx="288000" cy="288000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E51378F4-846A-2354-1552-B0049C431E75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6" name="Rectangle à coins arrondis 45">
              <a:extLst>
                <a:ext uri="{FF2B5EF4-FFF2-40B4-BE49-F238E27FC236}">
                  <a16:creationId xmlns:a16="http://schemas.microsoft.com/office/drawing/2014/main" id="{CA254173-393E-663B-0C0C-CAB68357A8F9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3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C09205E-8531-3782-B445-0339DB7230B2}"/>
              </a:ext>
            </a:extLst>
          </p:cNvPr>
          <p:cNvGrpSpPr/>
          <p:nvPr/>
        </p:nvGrpSpPr>
        <p:grpSpPr>
          <a:xfrm>
            <a:off x="4669700" y="3429000"/>
            <a:ext cx="288000" cy="288000"/>
            <a:chOff x="3167804" y="3960962"/>
            <a:chExt cx="288000" cy="288000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CD149C3A-88A1-C2FB-35F2-4FC78DA44BF5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9" name="Rectangle à coins arrondis 51">
              <a:extLst>
                <a:ext uri="{FF2B5EF4-FFF2-40B4-BE49-F238E27FC236}">
                  <a16:creationId xmlns:a16="http://schemas.microsoft.com/office/drawing/2014/main" id="{625A35A1-FE27-0DF2-4F42-EF7C5D0DB898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4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011F60CF-E8B2-1430-DBFE-A92C56A8306D}"/>
              </a:ext>
            </a:extLst>
          </p:cNvPr>
          <p:cNvGrpSpPr/>
          <p:nvPr/>
        </p:nvGrpSpPr>
        <p:grpSpPr>
          <a:xfrm>
            <a:off x="6901948" y="3429000"/>
            <a:ext cx="288000" cy="288000"/>
            <a:chOff x="3167804" y="3960962"/>
            <a:chExt cx="288000" cy="288000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4439456D-FBB8-38B7-0142-24B975B83275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2" name="Rectangle à coins arrondis 54">
              <a:extLst>
                <a:ext uri="{FF2B5EF4-FFF2-40B4-BE49-F238E27FC236}">
                  <a16:creationId xmlns:a16="http://schemas.microsoft.com/office/drawing/2014/main" id="{520D2D2E-313E-3053-BAD4-F8267D9B5578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6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24BB179-293C-0472-35AA-A10A53FED17D}"/>
              </a:ext>
            </a:extLst>
          </p:cNvPr>
          <p:cNvGrpSpPr/>
          <p:nvPr/>
        </p:nvGrpSpPr>
        <p:grpSpPr>
          <a:xfrm>
            <a:off x="5821828" y="4941168"/>
            <a:ext cx="288000" cy="288000"/>
            <a:chOff x="3167804" y="3960962"/>
            <a:chExt cx="288000" cy="288000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F7FDDE82-99E3-2F4F-F01C-282B16DFB68C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5" name="Rectangle à coins arrondis 57">
              <a:extLst>
                <a:ext uri="{FF2B5EF4-FFF2-40B4-BE49-F238E27FC236}">
                  <a16:creationId xmlns:a16="http://schemas.microsoft.com/office/drawing/2014/main" id="{EEF9EFB9-03A2-C6BE-C5C4-2BFDD62518DA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5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84E2D285-AEB9-F57B-8E20-D5D83A574994}"/>
              </a:ext>
            </a:extLst>
          </p:cNvPr>
          <p:cNvGrpSpPr/>
          <p:nvPr/>
        </p:nvGrpSpPr>
        <p:grpSpPr>
          <a:xfrm>
            <a:off x="1296531" y="4941168"/>
            <a:ext cx="288000" cy="288000"/>
            <a:chOff x="3167804" y="3960962"/>
            <a:chExt cx="288000" cy="288000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B7AF18B3-DE63-9312-5D94-46D178E282F7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804" y="3960962"/>
              <a:ext cx="288000" cy="2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8" name="Rectangle à coins arrondis 60">
              <a:extLst>
                <a:ext uri="{FF2B5EF4-FFF2-40B4-BE49-F238E27FC236}">
                  <a16:creationId xmlns:a16="http://schemas.microsoft.com/office/drawing/2014/main" id="{054A9CB0-D91B-19C9-FEB0-06B5FE5C1EA0}"/>
                </a:ext>
              </a:extLst>
            </p:cNvPr>
            <p:cNvSpPr/>
            <p:nvPr/>
          </p:nvSpPr>
          <p:spPr>
            <a:xfrm>
              <a:off x="3203804" y="3996962"/>
              <a:ext cx="216000" cy="21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3FABE2"/>
                  </a:solidFill>
                </a:rPr>
                <a:t>2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10D32D35-0BA2-F629-764E-3DDB31FF0B24}"/>
              </a:ext>
            </a:extLst>
          </p:cNvPr>
          <p:cNvSpPr txBox="1"/>
          <p:nvPr/>
        </p:nvSpPr>
        <p:spPr>
          <a:xfrm>
            <a:off x="115428" y="4464501"/>
            <a:ext cx="210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Tunnel de la Duchère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CEFA6D5-4CEC-EFCE-F586-053F3CF4A42B}"/>
              </a:ext>
            </a:extLst>
          </p:cNvPr>
          <p:cNvSpPr txBox="1"/>
          <p:nvPr/>
        </p:nvSpPr>
        <p:spPr>
          <a:xfrm>
            <a:off x="1201794" y="5965383"/>
            <a:ext cx="210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Tunnel de Rochecardon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5B799D5-3185-76F6-281C-EA7C5161ABCE}"/>
              </a:ext>
            </a:extLst>
          </p:cNvPr>
          <p:cNvSpPr txBox="1"/>
          <p:nvPr/>
        </p:nvSpPr>
        <p:spPr>
          <a:xfrm>
            <a:off x="2352368" y="4431550"/>
            <a:ext cx="210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400" b="1" dirty="0">
                <a:ln w="3175">
                  <a:solidFill>
                    <a:srgbClr val="9F9F9F"/>
                  </a:solidFill>
                </a:ln>
                <a:solidFill>
                  <a:schemeClr val="bg1"/>
                </a:solidFill>
                <a:latin typeface="Corbel" panose="020B0503020204020204" pitchFamily="34" charset="0"/>
              </a:rPr>
              <a:t>Tranchée de Pierre-</a:t>
            </a:r>
            <a:r>
              <a:rPr lang="fr-FR" sz="1400" b="1" dirty="0" err="1">
                <a:ln w="3175">
                  <a:solidFill>
                    <a:srgbClr val="9F9F9F"/>
                  </a:solidFill>
                </a:ln>
                <a:solidFill>
                  <a:schemeClr val="bg1"/>
                </a:solidFill>
                <a:latin typeface="Corbel" panose="020B0503020204020204" pitchFamily="34" charset="0"/>
              </a:rPr>
              <a:t>Baizet</a:t>
            </a:r>
            <a:endParaRPr lang="fr-FR" sz="1400" b="1" dirty="0">
              <a:ln w="3175">
                <a:solidFill>
                  <a:srgbClr val="9F9F9F"/>
                </a:solidFill>
              </a:ln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689F6E2-18EB-070D-ABAE-91B41C3BB149}"/>
              </a:ext>
            </a:extLst>
          </p:cNvPr>
          <p:cNvSpPr txBox="1"/>
          <p:nvPr/>
        </p:nvSpPr>
        <p:spPr>
          <a:xfrm>
            <a:off x="4589300" y="4431551"/>
            <a:ext cx="210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Tunnel de Caluire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D06E89A-ADC3-468F-A6FA-2AE6F5866B58}"/>
              </a:ext>
            </a:extLst>
          </p:cNvPr>
          <p:cNvSpPr txBox="1"/>
          <p:nvPr/>
        </p:nvSpPr>
        <p:spPr>
          <a:xfrm>
            <a:off x="6828214" y="4424673"/>
            <a:ext cx="210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Viaduc sur le Rhône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2226491-0618-C41D-EF59-7DFA6A132A41}"/>
              </a:ext>
            </a:extLst>
          </p:cNvPr>
          <p:cNvSpPr txBox="1"/>
          <p:nvPr/>
        </p:nvSpPr>
        <p:spPr>
          <a:xfrm>
            <a:off x="5732052" y="5965382"/>
            <a:ext cx="210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400" b="1" dirty="0">
                <a:ln w="3175">
                  <a:solidFill>
                    <a:srgbClr val="9F9F9F"/>
                  </a:solidFill>
                </a:ln>
                <a:solidFill>
                  <a:schemeClr val="bg1"/>
                </a:solidFill>
                <a:latin typeface="Corbel" panose="020B0503020204020204" pitchFamily="34" charset="0"/>
              </a:rPr>
              <a:t>Tunnel du Quai Bellevue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A0444EC-A410-EF32-3419-FFFB9BE881A1}"/>
              </a:ext>
            </a:extLst>
          </p:cNvPr>
          <p:cNvSpPr txBox="1"/>
          <p:nvPr/>
        </p:nvSpPr>
        <p:spPr>
          <a:xfrm>
            <a:off x="4812517" y="3909527"/>
            <a:ext cx="184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60 000 véh/jour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A466523-5E0B-86A7-C3D4-E35B80CD284F}"/>
              </a:ext>
            </a:extLst>
          </p:cNvPr>
          <p:cNvSpPr txBox="1"/>
          <p:nvPr/>
        </p:nvSpPr>
        <p:spPr>
          <a:xfrm>
            <a:off x="6872201" y="3903383"/>
            <a:ext cx="196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100 000 véh/jour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9EAF13D-2C0B-ED29-AD68-90B125297268}"/>
              </a:ext>
            </a:extLst>
          </p:cNvPr>
          <p:cNvSpPr txBox="1"/>
          <p:nvPr/>
        </p:nvSpPr>
        <p:spPr>
          <a:xfrm>
            <a:off x="307910" y="3909527"/>
            <a:ext cx="184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70 000 véh/jour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7E42E9-EE7B-E0B2-6DFE-FEAE595EDC1D}"/>
              </a:ext>
            </a:extLst>
          </p:cNvPr>
          <p:cNvSpPr txBox="1"/>
          <p:nvPr/>
        </p:nvSpPr>
        <p:spPr>
          <a:xfrm>
            <a:off x="6009020" y="6433558"/>
            <a:ext cx="112900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3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dirty="0">
                <a:solidFill>
                  <a:srgbClr val="06273F"/>
                </a:solidFill>
              </a:rPr>
              <a:t>Renouvellement du dossier de sécurité </a:t>
            </a:r>
            <a:br>
              <a:rPr lang="fr-FR" dirty="0">
                <a:solidFill>
                  <a:srgbClr val="06273F"/>
                </a:solidFill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3EA1D-B98D-457D-90BE-46743493A4C7}"/>
              </a:ext>
            </a:extLst>
          </p:cNvPr>
          <p:cNvSpPr txBox="1">
            <a:spLocks noChangeArrowheads="1"/>
          </p:cNvSpPr>
          <p:nvPr/>
        </p:nvSpPr>
        <p:spPr>
          <a:xfrm>
            <a:off x="351322" y="1455576"/>
            <a:ext cx="8229600" cy="426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5650" lvl="2" indent="-241300" algn="just" defTabSz="457200">
              <a:buClr>
                <a:srgbClr val="7C7369"/>
              </a:buClr>
              <a:buFont typeface="Wingdings" pitchFamily="2" charset="2"/>
              <a:buChar char=""/>
              <a:defRPr/>
            </a:pPr>
            <a:r>
              <a:rPr lang="fr-FR" sz="18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Autorisation donnée en 2018 pour une durée de 06 ans.</a:t>
            </a:r>
          </a:p>
        </p:txBody>
      </p:sp>
    </p:spTree>
    <p:extLst>
      <p:ext uri="{BB962C8B-B14F-4D97-AF65-F5344CB8AC3E}">
        <p14:creationId xmlns:p14="http://schemas.microsoft.com/office/powerpoint/2010/main" val="47422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B383C-4590-C8C9-FCC5-84C3E851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Origine détection évènements TUNNELS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7372B5-76CC-2BFE-A686-138891CE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43" y="1203240"/>
            <a:ext cx="6127011" cy="317629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A59206A-822A-3776-9B01-2E3B8D9F9171}"/>
              </a:ext>
            </a:extLst>
          </p:cNvPr>
          <p:cNvSpPr txBox="1"/>
          <p:nvPr/>
        </p:nvSpPr>
        <p:spPr>
          <a:xfrm>
            <a:off x="575731" y="4822668"/>
            <a:ext cx="45862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241300" algn="just" defTabSz="457200">
              <a:buClr>
                <a:srgbClr val="7C7369"/>
              </a:buClr>
              <a:buFont typeface="Wingdings" pitchFamily="2" charset="2"/>
              <a:buChar char=""/>
              <a:defRPr/>
            </a:pP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noter une augmentation de 10 % </a:t>
            </a:r>
          </a:p>
          <a:p>
            <a:pPr marL="114300" lvl="1" algn="just" defTabSz="457200">
              <a:buClr>
                <a:srgbClr val="7C7369"/>
              </a:buClr>
              <a:defRPr/>
            </a:pP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la détection DAI en 2023 liée à la performance du système DAI sans dégrader le taux de fausses alarmes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F0A660-47E5-2D18-6CFC-D945A943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284" y="4017018"/>
            <a:ext cx="3743268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>
                <a:solidFill>
                  <a:srgbClr val="06273F"/>
                </a:solidFill>
              </a:rPr>
              <a:t>Evènements en tunnels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5F78CDE-2C95-83FC-07C3-8D665C2F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9" y="1505006"/>
            <a:ext cx="8002146" cy="30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solidFill>
                  <a:srgbClr val="06273F"/>
                </a:solidFill>
              </a:rPr>
              <a:t>Evènements significatifs</a:t>
            </a:r>
            <a:endParaRPr lang="fr-FR" sz="18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3EA1D-B98D-457D-90BE-46743493A4C7}"/>
              </a:ext>
            </a:extLst>
          </p:cNvPr>
          <p:cNvSpPr txBox="1">
            <a:spLocks noChangeArrowheads="1"/>
          </p:cNvSpPr>
          <p:nvPr/>
        </p:nvSpPr>
        <p:spPr>
          <a:xfrm>
            <a:off x="351322" y="1280549"/>
            <a:ext cx="8229600" cy="444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0" algn="just" defTabSz="457200">
              <a:buClr>
                <a:srgbClr val="7C7369"/>
              </a:buClr>
              <a:buNone/>
              <a:defRPr/>
            </a:pPr>
            <a:endParaRPr lang="fr-FR" sz="1500" dirty="0">
              <a:solidFill>
                <a:srgbClr val="0627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2438" lvl="1" indent="0" algn="just" defTabSz="457200">
              <a:buClr>
                <a:srgbClr val="7C7369"/>
              </a:buClr>
              <a:buNone/>
              <a:defRPr/>
            </a:pPr>
            <a:endParaRPr lang="fr-FR" sz="1500" dirty="0">
              <a:solidFill>
                <a:srgbClr val="0627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C5056F-B57B-906C-F86B-79552B0ED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2" y="1459557"/>
            <a:ext cx="8525948" cy="2785872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52E37CA-1309-E50E-3B42-F17036CBF106}"/>
              </a:ext>
            </a:extLst>
          </p:cNvPr>
          <p:cNvSpPr/>
          <p:nvPr/>
        </p:nvSpPr>
        <p:spPr>
          <a:xfrm>
            <a:off x="3153747" y="1530220"/>
            <a:ext cx="671804" cy="246328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5122F0A-39F8-CA2F-2774-FEAFB80B6475}"/>
              </a:ext>
            </a:extLst>
          </p:cNvPr>
          <p:cNvSpPr/>
          <p:nvPr/>
        </p:nvSpPr>
        <p:spPr>
          <a:xfrm>
            <a:off x="6682949" y="1530220"/>
            <a:ext cx="671804" cy="246328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02E1946-875F-2138-43EF-42909F4A6977}"/>
              </a:ext>
            </a:extLst>
          </p:cNvPr>
          <p:cNvSpPr/>
          <p:nvPr/>
        </p:nvSpPr>
        <p:spPr>
          <a:xfrm>
            <a:off x="4400196" y="1548881"/>
            <a:ext cx="746449" cy="246328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6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solidFill>
                  <a:srgbClr val="06273F"/>
                </a:solidFill>
              </a:rPr>
              <a:t>Evolution des contresens en tunnels</a:t>
            </a:r>
            <a:endParaRPr lang="fr-FR" sz="18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3EA1D-B98D-457D-90BE-46743493A4C7}"/>
              </a:ext>
            </a:extLst>
          </p:cNvPr>
          <p:cNvSpPr txBox="1">
            <a:spLocks noChangeArrowheads="1"/>
          </p:cNvSpPr>
          <p:nvPr/>
        </p:nvSpPr>
        <p:spPr>
          <a:xfrm>
            <a:off x="351322" y="1280549"/>
            <a:ext cx="8229600" cy="444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0" algn="just" defTabSz="457200">
              <a:buClr>
                <a:srgbClr val="7C7369"/>
              </a:buClr>
              <a:buNone/>
              <a:defRPr/>
            </a:pPr>
            <a:endParaRPr lang="fr-FR" sz="1500" dirty="0">
              <a:solidFill>
                <a:srgbClr val="0627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2438" lvl="1" indent="0" algn="just" defTabSz="457200">
              <a:buClr>
                <a:srgbClr val="7C7369"/>
              </a:buClr>
              <a:buNone/>
              <a:defRPr/>
            </a:pPr>
            <a:endParaRPr lang="fr-FR" sz="1500" dirty="0">
              <a:solidFill>
                <a:srgbClr val="0627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3384BD-4809-4708-8CE6-FE976756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54" y="1280549"/>
            <a:ext cx="6749754" cy="47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56164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Se bpnl_V2017">
  <a:themeElements>
    <a:clrScheme name="Abertis">
      <a:dk1>
        <a:srgbClr val="5A6E74"/>
      </a:dk1>
      <a:lt1>
        <a:sysClr val="window" lastClr="FFFFFF"/>
      </a:lt1>
      <a:dk2>
        <a:srgbClr val="5A6E74"/>
      </a:dk2>
      <a:lt2>
        <a:srgbClr val="FFFFFF"/>
      </a:lt2>
      <a:accent1>
        <a:srgbClr val="5A6E74"/>
      </a:accent1>
      <a:accent2>
        <a:srgbClr val="B0B9BC"/>
      </a:accent2>
      <a:accent3>
        <a:srgbClr val="003656"/>
      </a:accent3>
      <a:accent4>
        <a:srgbClr val="62B5E5"/>
      </a:accent4>
      <a:accent5>
        <a:srgbClr val="008080"/>
      </a:accent5>
      <a:accent6>
        <a:srgbClr val="7BA6BB"/>
      </a:accent6>
      <a:hlink>
        <a:srgbClr val="5A6E74"/>
      </a:hlink>
      <a:folHlink>
        <a:srgbClr val="00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ccueil - sommaire - intercalaires - remerciements">
  <a:themeElements>
    <a:clrScheme name="Abertis">
      <a:dk1>
        <a:srgbClr val="5A6E74"/>
      </a:dk1>
      <a:lt1>
        <a:sysClr val="window" lastClr="FFFFFF"/>
      </a:lt1>
      <a:dk2>
        <a:srgbClr val="5A6E74"/>
      </a:dk2>
      <a:lt2>
        <a:srgbClr val="FFFFFF"/>
      </a:lt2>
      <a:accent1>
        <a:srgbClr val="5A6E74"/>
      </a:accent1>
      <a:accent2>
        <a:srgbClr val="B0B9BC"/>
      </a:accent2>
      <a:accent3>
        <a:srgbClr val="003656"/>
      </a:accent3>
      <a:accent4>
        <a:srgbClr val="62B5E5"/>
      </a:accent4>
      <a:accent5>
        <a:srgbClr val="008080"/>
      </a:accent5>
      <a:accent6>
        <a:srgbClr val="7BA6BB"/>
      </a:accent6>
      <a:hlink>
        <a:srgbClr val="5A6E74"/>
      </a:hlink>
      <a:folHlink>
        <a:srgbClr val="00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Abertis">
      <a:dk1>
        <a:srgbClr val="5A6E74"/>
      </a:dk1>
      <a:lt1>
        <a:sysClr val="window" lastClr="FFFFFF"/>
      </a:lt1>
      <a:dk2>
        <a:srgbClr val="5A6E74"/>
      </a:dk2>
      <a:lt2>
        <a:srgbClr val="FFFFFF"/>
      </a:lt2>
      <a:accent1>
        <a:srgbClr val="5A6E74"/>
      </a:accent1>
      <a:accent2>
        <a:srgbClr val="B0B9BC"/>
      </a:accent2>
      <a:accent3>
        <a:srgbClr val="003656"/>
      </a:accent3>
      <a:accent4>
        <a:srgbClr val="008080"/>
      </a:accent4>
      <a:accent5>
        <a:srgbClr val="3FA3D7"/>
      </a:accent5>
      <a:accent6>
        <a:srgbClr val="79242F"/>
      </a:accent6>
      <a:hlink>
        <a:srgbClr val="5A6E74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Abertis">
      <a:dk1>
        <a:srgbClr val="5A6E74"/>
      </a:dk1>
      <a:lt1>
        <a:sysClr val="window" lastClr="FFFFFF"/>
      </a:lt1>
      <a:dk2>
        <a:srgbClr val="5A6E74"/>
      </a:dk2>
      <a:lt2>
        <a:srgbClr val="FFFFFF"/>
      </a:lt2>
      <a:accent1>
        <a:srgbClr val="5A6E74"/>
      </a:accent1>
      <a:accent2>
        <a:srgbClr val="B0B9BC"/>
      </a:accent2>
      <a:accent3>
        <a:srgbClr val="003656"/>
      </a:accent3>
      <a:accent4>
        <a:srgbClr val="008080"/>
      </a:accent4>
      <a:accent5>
        <a:srgbClr val="3FA3D7"/>
      </a:accent5>
      <a:accent6>
        <a:srgbClr val="79242F"/>
      </a:accent6>
      <a:hlink>
        <a:srgbClr val="5A6E74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file" ma:contentTypeID="0x0101002FFFFB5BC7784F85B931B260E6E0701F00664E41E68D9653468C713B32154941BB" ma:contentTypeVersion="37" ma:contentTypeDescription="Document file" ma:contentTypeScope="" ma:versionID="96e43cbd49f65841450f9de0d9df64d1">
  <xsd:schema xmlns:xsd="http://www.w3.org/2001/XMLSchema" xmlns:p="http://schemas.microsoft.com/office/2006/metadata/properties" xmlns:ns2="166abc90-30db-42b4-bd43-d324866ed57d" targetNamespace="http://schemas.microsoft.com/office/2006/metadata/properties" ma:root="true" ma:fieldsID="0739e160c7d4cb67a43a620a244f67b0" ns2:_="">
    <xsd:import namespace="166abc90-30db-42b4-bd43-d324866ed57d"/>
    <xsd:element name="properties">
      <xsd:complexType>
        <xsd:sequence>
          <xsd:element name="documentManagement">
            <xsd:complexType>
              <xsd:all>
                <xsd:element ref="ns2:ParentUnique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66abc90-30db-42b4-bd43-d324866ed57d" elementFormDefault="qualified">
    <xsd:import namespace="http://schemas.microsoft.com/office/2006/documentManagement/types"/>
    <xsd:element name="ParentUniqueID" ma:index="8" nillable="true" ma:displayName="Parent unique ID" ma:hidden="true" ma:internalName="ParentUnique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arentUniqueID xmlns="166abc90-30db-42b4-bd43-d324866ed57d">{0506B409-22D7-4492-9D7E-7945FFA1064A}</ParentUniqueID>
  </documentManagement>
</p:properties>
</file>

<file path=customXml/itemProps1.xml><?xml version="1.0" encoding="utf-8"?>
<ds:datastoreItem xmlns:ds="http://schemas.openxmlformats.org/officeDocument/2006/customXml" ds:itemID="{CEB8F957-F067-4D05-9586-81806A0A55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8853C0-A841-4AE8-BD8D-A80EEEA15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abc90-30db-42b4-bd43-d324866ed57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B9FE79E-C438-4EF9-B255-ED849C899C8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166abc90-30db-42b4-bd43-d324866ed57d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Se bpnl_V2017</Template>
  <TotalTime>1241</TotalTime>
  <Words>240</Words>
  <Application>Microsoft Office PowerPoint</Application>
  <PresentationFormat>Affichage à l'écran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Corbel</vt:lpstr>
      <vt:lpstr>Lucida Grande</vt:lpstr>
      <vt:lpstr>Verdana</vt:lpstr>
      <vt:lpstr>Wingdings</vt:lpstr>
      <vt:lpstr>Présentation Se bpnl_V2017</vt:lpstr>
      <vt:lpstr>Accueil - sommaire - intercalaires - remerciements</vt:lpstr>
      <vt:lpstr>Conception personnalisée</vt:lpstr>
      <vt:lpstr>Présentation Se bpnl</vt:lpstr>
      <vt:lpstr>Localisation du Périphérique Nord de Lyon</vt:lpstr>
      <vt:lpstr>Présentation Se bpnl Un ouvrage majeur de l’agglomération lyonnaise </vt:lpstr>
      <vt:lpstr>Présentation Se bpnl Un ouvrage majeur de l’agglomération lyonnaise </vt:lpstr>
      <vt:lpstr>Renouvellement du dossier de sécurité   </vt:lpstr>
      <vt:lpstr>Origine détection évènements TUNNELS</vt:lpstr>
      <vt:lpstr>Evènements en tunnels</vt:lpstr>
      <vt:lpstr>Evènements significatifs</vt:lpstr>
      <vt:lpstr>Evolution des contresens en tunnels</vt:lpstr>
      <vt:lpstr>Evolution des accidents en tunnels</vt:lpstr>
      <vt:lpstr>Fermetures  non programmées</vt:lpstr>
    </vt:vector>
  </TitlesOfParts>
  <Company>SANEF GROUPE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Marie-Laure MEYER</dc:creator>
  <cp:lastModifiedBy>Fabrice FRESCO</cp:lastModifiedBy>
  <cp:revision>78</cp:revision>
  <cp:lastPrinted>2020-07-30T06:57:06Z</cp:lastPrinted>
  <dcterms:created xsi:type="dcterms:W3CDTF">2018-09-11T13:08:27Z</dcterms:created>
  <dcterms:modified xsi:type="dcterms:W3CDTF">2023-06-12T10:06:50Z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0x0101002FFFFB5BC7784F85B931B260E6E0701F00664E41E68D9653468C713B32154941BB</vt:lpwstr>
  </property>
</Properties>
</file>