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99" r:id="rId6"/>
    <p:sldId id="358" r:id="rId7"/>
    <p:sldId id="385" r:id="rId8"/>
    <p:sldId id="394" r:id="rId9"/>
    <p:sldId id="387" r:id="rId10"/>
    <p:sldId id="388" r:id="rId11"/>
    <p:sldId id="395" r:id="rId12"/>
    <p:sldId id="391" r:id="rId13"/>
    <p:sldId id="396" r:id="rId14"/>
    <p:sldId id="393" r:id="rId15"/>
    <p:sldId id="356" r:id="rId16"/>
    <p:sldId id="399" r:id="rId17"/>
    <p:sldId id="398" r:id="rId18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505"/>
    <a:srgbClr val="E2631C"/>
    <a:srgbClr val="AE0E16"/>
    <a:srgbClr val="CAC4A0"/>
    <a:srgbClr val="16577B"/>
    <a:srgbClr val="BF84A9"/>
    <a:srgbClr val="FA5F67"/>
    <a:srgbClr val="AABED5"/>
    <a:srgbClr val="3BA271"/>
    <a:srgbClr val="08A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8429" autoAdjust="0"/>
  </p:normalViewPr>
  <p:slideViewPr>
    <p:cSldViewPr snapToGrid="0" snapToObjects="1">
      <p:cViewPr varScale="1">
        <p:scale>
          <a:sx n="82" d="100"/>
          <a:sy n="82" d="100"/>
        </p:scale>
        <p:origin x="84" y="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5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2990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49C46-6291-B142-9E3D-DD00A64BC132}" type="datetimeFigureOut">
              <a:rPr lang="fr-FR"/>
              <a:pPr/>
              <a:t>14/10/2022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CD659-08C4-8E41-8B61-8BFF30029B61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019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9354E-3692-E446-A688-D08FBF48D111}" type="datetimeFigureOut">
              <a:rPr lang="fr-FR"/>
              <a:pPr/>
              <a:t>14/10/2022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1BC89-D2C2-D741-88CE-3926DCACC4CA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4318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Picto,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5838006"/>
            <a:ext cx="9142097" cy="10199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289887" y="6161054"/>
            <a:ext cx="3222706" cy="5044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838007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/>
              <a:cs typeface="Arial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65295" y="4325439"/>
            <a:ext cx="8072745" cy="10696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9CA7B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Ajoutez un sous titre en minuscules – Une ligne maximum</a:t>
            </a:r>
          </a:p>
        </p:txBody>
      </p:sp>
      <p:pic>
        <p:nvPicPr>
          <p:cNvPr id="11" name="Image 10" descr="Sans titre - 1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354" y="5988543"/>
            <a:ext cx="2718649" cy="579978"/>
          </a:xfrm>
          <a:prstGeom prst="rect">
            <a:avLst/>
          </a:prstGeom>
        </p:spPr>
      </p:pic>
      <p:pic>
        <p:nvPicPr>
          <p:cNvPr id="12" name="Image 11" descr="bloc logo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61" t="27430" b="27430"/>
          <a:stretch/>
        </p:blipFill>
        <p:spPr>
          <a:xfrm>
            <a:off x="7152638" y="5914443"/>
            <a:ext cx="1989459" cy="635246"/>
          </a:xfrm>
          <a:prstGeom prst="rect">
            <a:avLst/>
          </a:prstGeom>
        </p:spPr>
      </p:pic>
      <p:pic>
        <p:nvPicPr>
          <p:cNvPr id="10" name="Image 9" descr="Picto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511" y="3169032"/>
            <a:ext cx="1030117" cy="1030117"/>
          </a:xfrm>
          <a:prstGeom prst="rect">
            <a:avLst/>
          </a:prstGeom>
        </p:spPr>
      </p:pic>
      <p:sp>
        <p:nvSpPr>
          <p:cNvPr id="9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470423" y="287288"/>
            <a:ext cx="1382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fr-FR" sz="1200" b="0" i="0">
                <a:solidFill>
                  <a:srgbClr val="9CA7B3"/>
                </a:solidFill>
                <a:latin typeface="Arial"/>
                <a:cs typeface="Arial"/>
              </a:defRPr>
            </a:lvl1pPr>
            <a:lvl3pPr>
              <a:defRPr lang="fr-FR" sz="1800"/>
            </a:lvl3pPr>
            <a:lvl4pPr>
              <a:defRPr lang="fr-FR" sz="1800"/>
            </a:lvl4pPr>
            <a:lvl5pPr>
              <a:defRPr lang="fr-FR" sz="1800"/>
            </a:lvl5pPr>
          </a:lstStyle>
          <a:p>
            <a:pPr marL="0" lvl="0"/>
            <a:fld id="{2244B372-785C-BB4A-945C-2E5BCCD29DAB}" type="datetime3">
              <a:rPr/>
              <a:pPr marL="0" lvl="0"/>
              <a:t>4 décembre 2013</a:t>
            </a:fld>
            <a:endParaRPr lang="fr-FR"/>
          </a:p>
        </p:txBody>
      </p:sp>
      <p:sp>
        <p:nvSpPr>
          <p:cNvPr id="17" name="Titre 1"/>
          <p:cNvSpPr>
            <a:spLocks noGrp="1"/>
          </p:cNvSpPr>
          <p:nvPr>
            <p:ph type="ctrTitle" hasCustomPrompt="1"/>
          </p:nvPr>
        </p:nvSpPr>
        <p:spPr>
          <a:xfrm>
            <a:off x="1637690" y="3190956"/>
            <a:ext cx="5960387" cy="457048"/>
          </a:xfrm>
          <a:prstGeom prst="rect">
            <a:avLst/>
          </a:prstGeom>
          <a:solidFill>
            <a:srgbClr val="AE0E16"/>
          </a:solidFill>
        </p:spPr>
        <p:txBody>
          <a:bodyPr wrap="none" lIns="108000" tIns="0" rIns="108000" bIns="0" anchor="ctr">
            <a:spAutoFit/>
          </a:bodyPr>
          <a:lstStyle>
            <a:lvl1pPr algn="l">
              <a:defRPr lang="fr-FR" sz="3200" baseline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lvl="0" indent="0">
              <a:lnSpc>
                <a:spcPct val="90000"/>
              </a:lnSpc>
              <a:buSzPct val="80000"/>
              <a:buFontTx/>
            </a:pPr>
            <a:r>
              <a:rPr lang="fr-FR" dirty="0"/>
              <a:t>AJOUTEZ UN TITRE EN CAP.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5" hasCustomPrompt="1"/>
          </p:nvPr>
        </p:nvSpPr>
        <p:spPr>
          <a:xfrm>
            <a:off x="1637690" y="3730551"/>
            <a:ext cx="3676364" cy="443198"/>
          </a:xfrm>
          <a:prstGeom prst="rect">
            <a:avLst/>
          </a:prstGeom>
          <a:solidFill>
            <a:srgbClr val="AE0E16"/>
          </a:solidFill>
        </p:spPr>
        <p:txBody>
          <a:bodyPr wrap="none" lIns="108000" tIns="0" rIns="108000" bIns="0" anchor="ctr">
            <a:spAutoFit/>
          </a:bodyPr>
          <a:lstStyle>
            <a:lvl1pPr>
              <a:buNone/>
              <a:defRPr lang="fr-FR" sz="3200" b="0" i="0" kern="1200" cap="all" baseline="0" dirty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SzPct val="80000"/>
              <a:buFontTx/>
              <a:buNone/>
            </a:pPr>
            <a:r>
              <a:rPr lang="fr-FR" dirty="0" smtClean="0"/>
              <a:t>Et une 2e ligne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131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, titre sans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551222"/>
            <a:ext cx="8229600" cy="24220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600"/>
              </a:spcBef>
              <a:spcAft>
                <a:spcPts val="1000"/>
              </a:spcAft>
              <a:buFontTx/>
              <a:buNone/>
              <a:defRPr sz="2400" baseline="0">
                <a:latin typeface="Arial"/>
                <a:cs typeface="Arial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Ajoutez votre texte courant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457200" y="4181929"/>
            <a:ext cx="8229600" cy="18052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1000"/>
              </a:spcAft>
              <a:buFontTx/>
              <a:buNone/>
              <a:defRPr sz="3200" b="1" i="0" baseline="0">
                <a:solidFill>
                  <a:srgbClr val="AE0E16"/>
                </a:solidFill>
                <a:latin typeface="Arial"/>
                <a:cs typeface="Arial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Ajoutez un texte « fort »</a:t>
            </a:r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0" y="1091247"/>
            <a:ext cx="9144000" cy="0"/>
          </a:xfrm>
          <a:prstGeom prst="line">
            <a:avLst/>
          </a:prstGeom>
          <a:ln w="6350" cmpd="sng">
            <a:solidFill>
              <a:srgbClr val="9CA7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552863" y="372058"/>
            <a:ext cx="7007093" cy="360099"/>
          </a:xfrm>
          <a:prstGeom prst="rect">
            <a:avLst/>
          </a:prstGeom>
          <a:solidFill>
            <a:srgbClr val="AE0E16"/>
          </a:solidFill>
        </p:spPr>
        <p:txBody>
          <a:bodyPr wrap="none" lIns="108000" tIns="0" rIns="36000" bIns="0" anchor="t">
            <a:spAutoFit/>
          </a:bodyPr>
          <a:lstStyle>
            <a:lvl1pPr>
              <a:defRPr lang="fr-FR" sz="2600" baseline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lvl="0" indent="0">
              <a:lnSpc>
                <a:spcPct val="90000"/>
              </a:lnSpc>
            </a:pPr>
            <a:r>
              <a:rPr lang="fr-FR" dirty="0"/>
              <a:t>AJOUTEZ UN TITRE EN CAP. AVEC 1 LIGNE</a:t>
            </a:r>
          </a:p>
        </p:txBody>
      </p:sp>
    </p:spTree>
    <p:extLst>
      <p:ext uri="{BB962C8B-B14F-4D97-AF65-F5344CB8AC3E}">
        <p14:creationId xmlns:p14="http://schemas.microsoft.com/office/powerpoint/2010/main" val="2902958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ontenu, titre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56981" y="1551222"/>
            <a:ext cx="5426641" cy="4349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1000"/>
              </a:spcAft>
              <a:defRPr sz="2000">
                <a:latin typeface="Arial"/>
                <a:cs typeface="Arial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512" y="429729"/>
            <a:ext cx="284412" cy="284412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>
            <a:off x="0" y="1091247"/>
            <a:ext cx="9144000" cy="0"/>
          </a:xfrm>
          <a:prstGeom prst="line">
            <a:avLst/>
          </a:prstGeom>
          <a:ln w="6350" cmpd="sng">
            <a:solidFill>
              <a:srgbClr val="9CA7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pour une image  29"/>
          <p:cNvSpPr>
            <a:spLocks noGrp="1"/>
          </p:cNvSpPr>
          <p:nvPr>
            <p:ph type="pic" sz="quarter" idx="13"/>
          </p:nvPr>
        </p:nvSpPr>
        <p:spPr>
          <a:xfrm>
            <a:off x="434940" y="1551222"/>
            <a:ext cx="2646733" cy="4349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1000">
                <a:latin typeface="Arial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Cliquez sur l'icône pour ajouter une image</a:t>
            </a:r>
            <a:endParaRPr kumimoji="0" lang="fr-FR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Titre 1"/>
          <p:cNvSpPr>
            <a:spLocks noGrp="1"/>
          </p:cNvSpPr>
          <p:nvPr>
            <p:ph type="title" hasCustomPrompt="1"/>
          </p:nvPr>
        </p:nvSpPr>
        <p:spPr>
          <a:xfrm>
            <a:off x="434940" y="347869"/>
            <a:ext cx="7532282" cy="4591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368300">
              <a:lnSpc>
                <a:spcPct val="90000"/>
              </a:lnSpc>
              <a:defRPr sz="2600" baseline="0">
                <a:latin typeface="Arial"/>
                <a:cs typeface="Arial"/>
              </a:defRPr>
            </a:lvl1pPr>
          </a:lstStyle>
          <a:p>
            <a:r>
              <a:rPr lang="fr-FR"/>
              <a:t>AJOUTEZ UN TITRE EN CAP. AVEC 1 LIGNE</a:t>
            </a:r>
          </a:p>
        </p:txBody>
      </p:sp>
    </p:spTree>
    <p:extLst>
      <p:ext uri="{BB962C8B-B14F-4D97-AF65-F5344CB8AC3E}">
        <p14:creationId xmlns:p14="http://schemas.microsoft.com/office/powerpoint/2010/main" val="3515359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ontenu, titre sans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56981" y="1551222"/>
            <a:ext cx="5426641" cy="4349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1000"/>
              </a:spcAft>
              <a:defRPr sz="2000">
                <a:latin typeface="Arial"/>
                <a:cs typeface="Arial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Espace réservé pour une image  29"/>
          <p:cNvSpPr>
            <a:spLocks noGrp="1"/>
          </p:cNvSpPr>
          <p:nvPr>
            <p:ph type="pic" sz="quarter" idx="13"/>
          </p:nvPr>
        </p:nvSpPr>
        <p:spPr>
          <a:xfrm>
            <a:off x="434940" y="1551222"/>
            <a:ext cx="2646733" cy="4349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1000">
                <a:latin typeface="Arial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Cliquez sur l'icône pour ajouter une image</a:t>
            </a:r>
            <a:endParaRPr kumimoji="0" lang="fr-FR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0" y="1091247"/>
            <a:ext cx="9144000" cy="0"/>
          </a:xfrm>
          <a:prstGeom prst="line">
            <a:avLst/>
          </a:prstGeom>
          <a:ln w="6350" cmpd="sng">
            <a:solidFill>
              <a:srgbClr val="9CA7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552863" y="372058"/>
            <a:ext cx="7007093" cy="360099"/>
          </a:xfrm>
          <a:prstGeom prst="rect">
            <a:avLst/>
          </a:prstGeom>
          <a:solidFill>
            <a:srgbClr val="AE0E16"/>
          </a:solidFill>
        </p:spPr>
        <p:txBody>
          <a:bodyPr wrap="none" lIns="108000" tIns="0" rIns="36000" bIns="0" anchor="t">
            <a:spAutoFit/>
          </a:bodyPr>
          <a:lstStyle>
            <a:lvl1pPr>
              <a:defRPr lang="fr-FR" sz="2600" baseline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lvl="0" indent="0">
              <a:lnSpc>
                <a:spcPct val="90000"/>
              </a:lnSpc>
            </a:pPr>
            <a:r>
              <a:rPr lang="fr-FR" dirty="0"/>
              <a:t>AJOUTEZ UN TITRE EN CAP. AVEC 1 LIGNE</a:t>
            </a:r>
          </a:p>
        </p:txBody>
      </p:sp>
    </p:spTree>
    <p:extLst>
      <p:ext uri="{BB962C8B-B14F-4D97-AF65-F5344CB8AC3E}">
        <p14:creationId xmlns:p14="http://schemas.microsoft.com/office/powerpoint/2010/main" val="2519895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2 + contenu, titre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2702" y="1551222"/>
            <a:ext cx="4751507" cy="4349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1000"/>
              </a:spcAft>
              <a:defRPr sz="2000">
                <a:latin typeface="Arial"/>
                <a:cs typeface="Arial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512" y="429729"/>
            <a:ext cx="284412" cy="284412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>
            <a:off x="0" y="1091247"/>
            <a:ext cx="9144000" cy="0"/>
          </a:xfrm>
          <a:prstGeom prst="line">
            <a:avLst/>
          </a:prstGeom>
          <a:ln w="6350" cmpd="sng">
            <a:solidFill>
              <a:srgbClr val="9CA7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pour une image  29"/>
          <p:cNvSpPr>
            <a:spLocks noGrp="1"/>
          </p:cNvSpPr>
          <p:nvPr>
            <p:ph type="pic" sz="quarter" idx="13"/>
          </p:nvPr>
        </p:nvSpPr>
        <p:spPr>
          <a:xfrm>
            <a:off x="5426233" y="1091247"/>
            <a:ext cx="3717768" cy="51947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1000">
                <a:latin typeface="Arial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Cliquez sur l'icône pour ajouter une image</a:t>
            </a:r>
            <a:endParaRPr kumimoji="0" lang="fr-FR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Titre 1"/>
          <p:cNvSpPr>
            <a:spLocks noGrp="1"/>
          </p:cNvSpPr>
          <p:nvPr>
            <p:ph type="title" hasCustomPrompt="1"/>
          </p:nvPr>
        </p:nvSpPr>
        <p:spPr>
          <a:xfrm>
            <a:off x="434940" y="347869"/>
            <a:ext cx="7532282" cy="4591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368300">
              <a:lnSpc>
                <a:spcPct val="90000"/>
              </a:lnSpc>
              <a:defRPr sz="2600" baseline="0">
                <a:latin typeface="Arial"/>
                <a:cs typeface="Arial"/>
              </a:defRPr>
            </a:lvl1pPr>
          </a:lstStyle>
          <a:p>
            <a:r>
              <a:rPr lang="fr-FR"/>
              <a:t>AJOUTEZ UN TITRE EN CAP. AVEC 1 LIGNE</a:t>
            </a:r>
          </a:p>
        </p:txBody>
      </p:sp>
    </p:spTree>
    <p:extLst>
      <p:ext uri="{BB962C8B-B14F-4D97-AF65-F5344CB8AC3E}">
        <p14:creationId xmlns:p14="http://schemas.microsoft.com/office/powerpoint/2010/main" val="222257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2 + contenu, titre sans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2702" y="1551222"/>
            <a:ext cx="4751507" cy="4349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1000"/>
              </a:spcAft>
              <a:defRPr sz="2000">
                <a:latin typeface="Arial"/>
                <a:cs typeface="Arial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Espace réservé pour une image  29"/>
          <p:cNvSpPr>
            <a:spLocks noGrp="1"/>
          </p:cNvSpPr>
          <p:nvPr>
            <p:ph type="pic" sz="quarter" idx="13"/>
          </p:nvPr>
        </p:nvSpPr>
        <p:spPr>
          <a:xfrm>
            <a:off x="5426233" y="1091247"/>
            <a:ext cx="3717768" cy="51947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1000">
                <a:latin typeface="Arial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Cliquez sur l'icône pour ajouter une image</a:t>
            </a:r>
            <a:endParaRPr kumimoji="0" lang="fr-FR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0" y="1091247"/>
            <a:ext cx="9144000" cy="0"/>
          </a:xfrm>
          <a:prstGeom prst="line">
            <a:avLst/>
          </a:prstGeom>
          <a:ln w="6350" cmpd="sng">
            <a:solidFill>
              <a:srgbClr val="9CA7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552863" y="372058"/>
            <a:ext cx="7007093" cy="360099"/>
          </a:xfrm>
          <a:prstGeom prst="rect">
            <a:avLst/>
          </a:prstGeom>
          <a:solidFill>
            <a:srgbClr val="AE0E16"/>
          </a:solidFill>
        </p:spPr>
        <p:txBody>
          <a:bodyPr wrap="none" lIns="108000" tIns="0" rIns="36000" bIns="0" anchor="t">
            <a:spAutoFit/>
          </a:bodyPr>
          <a:lstStyle>
            <a:lvl1pPr>
              <a:defRPr lang="fr-FR" sz="2600" baseline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lvl="0" indent="0">
              <a:lnSpc>
                <a:spcPct val="90000"/>
              </a:lnSpc>
            </a:pPr>
            <a:r>
              <a:rPr lang="fr-FR" dirty="0"/>
              <a:t>AJOUTEZ UN TITRE EN CAP. AVEC 1 LIGNE</a:t>
            </a:r>
          </a:p>
        </p:txBody>
      </p:sp>
    </p:spTree>
    <p:extLst>
      <p:ext uri="{BB962C8B-B14F-4D97-AF65-F5344CB8AC3E}">
        <p14:creationId xmlns:p14="http://schemas.microsoft.com/office/powerpoint/2010/main" val="1775957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3 + contenu, titre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2702" y="3664854"/>
            <a:ext cx="8165155" cy="24492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1000"/>
              </a:spcAft>
              <a:defRPr sz="2000">
                <a:latin typeface="Arial"/>
                <a:cs typeface="Arial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512" y="429729"/>
            <a:ext cx="284412" cy="284412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>
            <a:off x="0" y="1091247"/>
            <a:ext cx="9144000" cy="0"/>
          </a:xfrm>
          <a:prstGeom prst="line">
            <a:avLst/>
          </a:prstGeom>
          <a:ln w="6350" cmpd="sng">
            <a:solidFill>
              <a:srgbClr val="9CA7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pour une image  29"/>
          <p:cNvSpPr>
            <a:spLocks noGrp="1"/>
          </p:cNvSpPr>
          <p:nvPr>
            <p:ph type="pic" sz="quarter" idx="13"/>
          </p:nvPr>
        </p:nvSpPr>
        <p:spPr>
          <a:xfrm>
            <a:off x="0" y="1091247"/>
            <a:ext cx="9144001" cy="24012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1000">
                <a:latin typeface="Arial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Cliquez sur l'icône pour ajouter une image</a:t>
            </a:r>
            <a:endParaRPr kumimoji="0" lang="fr-FR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Titre 1"/>
          <p:cNvSpPr>
            <a:spLocks noGrp="1"/>
          </p:cNvSpPr>
          <p:nvPr>
            <p:ph type="title" hasCustomPrompt="1"/>
          </p:nvPr>
        </p:nvSpPr>
        <p:spPr>
          <a:xfrm>
            <a:off x="434940" y="347869"/>
            <a:ext cx="7532282" cy="4591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368300">
              <a:lnSpc>
                <a:spcPct val="90000"/>
              </a:lnSpc>
              <a:defRPr sz="2600" baseline="0">
                <a:latin typeface="Arial"/>
                <a:cs typeface="Arial"/>
              </a:defRPr>
            </a:lvl1pPr>
          </a:lstStyle>
          <a:p>
            <a:r>
              <a:rPr lang="fr-FR"/>
              <a:t>AJOUTEZ UN TITRE EN CAP. AVEC 1 LIGNE</a:t>
            </a:r>
          </a:p>
        </p:txBody>
      </p:sp>
    </p:spTree>
    <p:extLst>
      <p:ext uri="{BB962C8B-B14F-4D97-AF65-F5344CB8AC3E}">
        <p14:creationId xmlns:p14="http://schemas.microsoft.com/office/powerpoint/2010/main" val="350147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3 + contenu, titre sans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2702" y="3664854"/>
            <a:ext cx="8165155" cy="24492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1000"/>
              </a:spcAft>
              <a:defRPr sz="2000">
                <a:latin typeface="Arial"/>
                <a:cs typeface="Arial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Espace réservé pour une image  29"/>
          <p:cNvSpPr>
            <a:spLocks noGrp="1"/>
          </p:cNvSpPr>
          <p:nvPr>
            <p:ph type="pic" sz="quarter" idx="13"/>
          </p:nvPr>
        </p:nvSpPr>
        <p:spPr>
          <a:xfrm>
            <a:off x="0" y="1091247"/>
            <a:ext cx="9144001" cy="24012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1000">
                <a:latin typeface="Arial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Cliquez sur l'icône pour ajouter une image</a:t>
            </a:r>
            <a:endParaRPr kumimoji="0" lang="fr-FR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0" y="1091247"/>
            <a:ext cx="9144000" cy="0"/>
          </a:xfrm>
          <a:prstGeom prst="line">
            <a:avLst/>
          </a:prstGeom>
          <a:ln w="6350" cmpd="sng">
            <a:solidFill>
              <a:srgbClr val="9CA7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552863" y="372058"/>
            <a:ext cx="7007093" cy="360099"/>
          </a:xfrm>
          <a:prstGeom prst="rect">
            <a:avLst/>
          </a:prstGeom>
          <a:solidFill>
            <a:srgbClr val="AE0E16"/>
          </a:solidFill>
        </p:spPr>
        <p:txBody>
          <a:bodyPr wrap="none" lIns="108000" tIns="0" rIns="36000" bIns="0" anchor="t">
            <a:spAutoFit/>
          </a:bodyPr>
          <a:lstStyle>
            <a:lvl1pPr>
              <a:defRPr lang="fr-FR" sz="2600" baseline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lvl="0" indent="0">
              <a:lnSpc>
                <a:spcPct val="90000"/>
              </a:lnSpc>
            </a:pPr>
            <a:r>
              <a:rPr lang="fr-FR" dirty="0"/>
              <a:t>AJOUTEZ UN TITRE EN CAP. AVEC 1 LIGNE</a:t>
            </a:r>
          </a:p>
        </p:txBody>
      </p:sp>
    </p:spTree>
    <p:extLst>
      <p:ext uri="{BB962C8B-B14F-4D97-AF65-F5344CB8AC3E}">
        <p14:creationId xmlns:p14="http://schemas.microsoft.com/office/powerpoint/2010/main" val="3022746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titre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512" y="429729"/>
            <a:ext cx="284412" cy="284412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>
            <a:off x="0" y="1091247"/>
            <a:ext cx="9144000" cy="0"/>
          </a:xfrm>
          <a:prstGeom prst="line">
            <a:avLst/>
          </a:prstGeom>
          <a:ln w="6350" cmpd="sng">
            <a:solidFill>
              <a:srgbClr val="9CA7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pour une image  29"/>
          <p:cNvSpPr>
            <a:spLocks noGrp="1"/>
          </p:cNvSpPr>
          <p:nvPr>
            <p:ph type="pic" sz="quarter" idx="13"/>
          </p:nvPr>
        </p:nvSpPr>
        <p:spPr>
          <a:xfrm>
            <a:off x="0" y="1091247"/>
            <a:ext cx="9144001" cy="51947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1000">
                <a:latin typeface="Arial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Cliquez sur l'icône pour ajouter une image</a:t>
            </a:r>
            <a:endParaRPr kumimoji="0" lang="fr-FR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Titre 1"/>
          <p:cNvSpPr>
            <a:spLocks noGrp="1"/>
          </p:cNvSpPr>
          <p:nvPr>
            <p:ph type="title" hasCustomPrompt="1"/>
          </p:nvPr>
        </p:nvSpPr>
        <p:spPr>
          <a:xfrm>
            <a:off x="434940" y="347869"/>
            <a:ext cx="7532282" cy="4591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368300">
              <a:lnSpc>
                <a:spcPct val="90000"/>
              </a:lnSpc>
              <a:defRPr sz="2600" baseline="0">
                <a:latin typeface="Arial"/>
                <a:cs typeface="Arial"/>
              </a:defRPr>
            </a:lvl1pPr>
          </a:lstStyle>
          <a:p>
            <a:r>
              <a:rPr lang="fr-FR" dirty="0"/>
              <a:t>AJOUTEZ UN TITRE EN CAP. AVEC 1 LIGNE</a:t>
            </a:r>
          </a:p>
        </p:txBody>
      </p:sp>
    </p:spTree>
    <p:extLst>
      <p:ext uri="{BB962C8B-B14F-4D97-AF65-F5344CB8AC3E}">
        <p14:creationId xmlns:p14="http://schemas.microsoft.com/office/powerpoint/2010/main" val="3315284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titre sans pic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9"/>
          <p:cNvSpPr>
            <a:spLocks noGrp="1"/>
          </p:cNvSpPr>
          <p:nvPr>
            <p:ph type="pic" sz="quarter" idx="13"/>
          </p:nvPr>
        </p:nvSpPr>
        <p:spPr>
          <a:xfrm>
            <a:off x="0" y="1091247"/>
            <a:ext cx="9144001" cy="51947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1000">
                <a:latin typeface="Arial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Cliquez sur l'icône pour ajouter une image</a:t>
            </a:r>
            <a:endParaRPr kumimoji="0" lang="fr-FR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0" y="1091247"/>
            <a:ext cx="9144000" cy="0"/>
          </a:xfrm>
          <a:prstGeom prst="line">
            <a:avLst/>
          </a:prstGeom>
          <a:ln w="6350" cmpd="sng">
            <a:solidFill>
              <a:srgbClr val="9CA7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552863" y="372058"/>
            <a:ext cx="7007093" cy="360099"/>
          </a:xfrm>
          <a:prstGeom prst="rect">
            <a:avLst/>
          </a:prstGeom>
          <a:solidFill>
            <a:srgbClr val="AE0E16"/>
          </a:solidFill>
        </p:spPr>
        <p:txBody>
          <a:bodyPr wrap="none" lIns="108000" tIns="0" rIns="36000" bIns="0" anchor="t">
            <a:spAutoFit/>
          </a:bodyPr>
          <a:lstStyle>
            <a:lvl1pPr>
              <a:defRPr lang="fr-FR" sz="2600" baseline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lvl="0" indent="0">
              <a:lnSpc>
                <a:spcPct val="90000"/>
              </a:lnSpc>
            </a:pPr>
            <a:r>
              <a:rPr lang="fr-FR" dirty="0"/>
              <a:t>AJOUTEZ UN TITRE EN CAP. AVEC 1 LIGNE</a:t>
            </a:r>
          </a:p>
        </p:txBody>
      </p:sp>
    </p:spTree>
    <p:extLst>
      <p:ext uri="{BB962C8B-B14F-4D97-AF65-F5344CB8AC3E}">
        <p14:creationId xmlns:p14="http://schemas.microsoft.com/office/powerpoint/2010/main" val="2811076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+ contenu, titre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512" y="429729"/>
            <a:ext cx="284412" cy="284412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>
            <a:off x="0" y="1091247"/>
            <a:ext cx="9144000" cy="0"/>
          </a:xfrm>
          <a:prstGeom prst="line">
            <a:avLst/>
          </a:prstGeom>
          <a:ln w="6350" cmpd="sng">
            <a:solidFill>
              <a:srgbClr val="9CA7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6221978" y="1488763"/>
            <a:ext cx="2538026" cy="42212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16" name="Groupe 16"/>
          <p:cNvGrpSpPr/>
          <p:nvPr userDrawn="1"/>
        </p:nvGrpSpPr>
        <p:grpSpPr>
          <a:xfrm>
            <a:off x="430801" y="1478634"/>
            <a:ext cx="5715193" cy="4352783"/>
            <a:chOff x="465440" y="744539"/>
            <a:chExt cx="3640808" cy="2772898"/>
          </a:xfrm>
        </p:grpSpPr>
        <p:pic>
          <p:nvPicPr>
            <p:cNvPr id="17" name="Image 16" descr="04446870-photo-apple-thunderbolt-display.jp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440" y="744539"/>
              <a:ext cx="3640808" cy="2772898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 userDrawn="1"/>
          </p:nvSpPr>
          <p:spPr>
            <a:xfrm>
              <a:off x="660771" y="935764"/>
              <a:ext cx="3290505" cy="182745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/>
                <a:cs typeface="Arial"/>
              </a:endParaRPr>
            </a:p>
          </p:txBody>
        </p:sp>
      </p:grpSp>
      <p:sp>
        <p:nvSpPr>
          <p:cNvPr id="19" name="Espace réservé pour une image  11"/>
          <p:cNvSpPr>
            <a:spLocks noGrp="1"/>
          </p:cNvSpPr>
          <p:nvPr>
            <p:ph type="pic" sz="quarter" idx="13"/>
          </p:nvPr>
        </p:nvSpPr>
        <p:spPr>
          <a:xfrm>
            <a:off x="683148" y="1778811"/>
            <a:ext cx="5197867" cy="2812767"/>
          </a:xfrm>
          <a:prstGeom prst="rect">
            <a:avLst/>
          </a:prstGeom>
          <a:solidFill>
            <a:schemeClr val="bg1"/>
          </a:solidFill>
        </p:spPr>
        <p:txBody>
          <a:bodyPr lIns="90000">
            <a:normAutofit/>
          </a:bodyPr>
          <a:lstStyle>
            <a:lvl1pPr marL="0" indent="0">
              <a:buFontTx/>
              <a:buNone/>
              <a:defRPr sz="1000">
                <a:latin typeface="Arial"/>
                <a:cs typeface="Arial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3" name="Titre 1"/>
          <p:cNvSpPr>
            <a:spLocks noGrp="1"/>
          </p:cNvSpPr>
          <p:nvPr>
            <p:ph type="title" hasCustomPrompt="1"/>
          </p:nvPr>
        </p:nvSpPr>
        <p:spPr>
          <a:xfrm>
            <a:off x="434940" y="347869"/>
            <a:ext cx="7532282" cy="4591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368300">
              <a:lnSpc>
                <a:spcPct val="90000"/>
              </a:lnSpc>
              <a:defRPr sz="2600" baseline="0">
                <a:latin typeface="Arial"/>
                <a:cs typeface="Arial"/>
              </a:defRPr>
            </a:lvl1pPr>
          </a:lstStyle>
          <a:p>
            <a:r>
              <a:rPr lang="fr-FR"/>
              <a:t>AJOUTEZ UN TITRE EN CAP. AVEC 1 LIGNE</a:t>
            </a:r>
          </a:p>
        </p:txBody>
      </p:sp>
    </p:spTree>
    <p:extLst>
      <p:ext uri="{BB962C8B-B14F-4D97-AF65-F5344CB8AC3E}">
        <p14:creationId xmlns:p14="http://schemas.microsoft.com/office/powerpoint/2010/main" val="1577769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Picto libre,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5838006"/>
            <a:ext cx="9142097" cy="10199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838007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29"/>
          <p:cNvSpPr>
            <a:spLocks noGrp="1"/>
          </p:cNvSpPr>
          <p:nvPr>
            <p:ph type="pic" sz="quarter" idx="13" hasCustomPrompt="1"/>
          </p:nvPr>
        </p:nvSpPr>
        <p:spPr>
          <a:xfrm>
            <a:off x="526234" y="3169032"/>
            <a:ext cx="1029600" cy="102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1000" baseline="0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Glisser picto</a:t>
            </a:r>
          </a:p>
        </p:txBody>
      </p:sp>
      <p:pic>
        <p:nvPicPr>
          <p:cNvPr id="11" name="Image 10" descr="Sans titre - 1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354" y="5988543"/>
            <a:ext cx="2718649" cy="579978"/>
          </a:xfrm>
          <a:prstGeom prst="rect">
            <a:avLst/>
          </a:prstGeom>
        </p:spPr>
      </p:pic>
      <p:pic>
        <p:nvPicPr>
          <p:cNvPr id="12" name="Image 11" descr="bloc logo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61" t="27430" b="27430"/>
          <a:stretch/>
        </p:blipFill>
        <p:spPr>
          <a:xfrm>
            <a:off x="7152638" y="5914443"/>
            <a:ext cx="1989459" cy="635246"/>
          </a:xfrm>
          <a:prstGeom prst="rect">
            <a:avLst/>
          </a:prstGeom>
        </p:spPr>
      </p:pic>
      <p:sp>
        <p:nvSpPr>
          <p:cNvPr id="1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65295" y="4325439"/>
            <a:ext cx="8072745" cy="10696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9CA7B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Ajoutez un sous titre en minuscules – Une ligne maximum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470423" y="287288"/>
            <a:ext cx="1382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fr-FR" sz="1200" b="0" i="0">
                <a:solidFill>
                  <a:srgbClr val="9CA7B3"/>
                </a:solidFill>
                <a:latin typeface="Arial"/>
                <a:cs typeface="Arial"/>
              </a:defRPr>
            </a:lvl1pPr>
            <a:lvl3pPr>
              <a:defRPr lang="fr-FR" sz="1800"/>
            </a:lvl3pPr>
            <a:lvl4pPr>
              <a:defRPr lang="fr-FR" sz="1800"/>
            </a:lvl4pPr>
            <a:lvl5pPr>
              <a:defRPr lang="fr-FR" sz="1800"/>
            </a:lvl5pPr>
          </a:lstStyle>
          <a:p>
            <a:pPr marL="0" lvl="0"/>
            <a:fld id="{2244B372-785C-BB4A-945C-2E5BCCD29DAB}" type="datetime3">
              <a:rPr/>
              <a:pPr marL="0" lvl="0"/>
              <a:t>4 décembre 2013</a:t>
            </a:fld>
            <a:endParaRPr lang="fr-FR"/>
          </a:p>
        </p:txBody>
      </p:sp>
      <p:sp>
        <p:nvSpPr>
          <p:cNvPr id="20" name="Titre 1"/>
          <p:cNvSpPr>
            <a:spLocks noGrp="1"/>
          </p:cNvSpPr>
          <p:nvPr>
            <p:ph type="ctrTitle" hasCustomPrompt="1"/>
          </p:nvPr>
        </p:nvSpPr>
        <p:spPr>
          <a:xfrm>
            <a:off x="1637690" y="3190956"/>
            <a:ext cx="5960387" cy="457048"/>
          </a:xfrm>
          <a:prstGeom prst="rect">
            <a:avLst/>
          </a:prstGeom>
          <a:solidFill>
            <a:srgbClr val="AE0E16"/>
          </a:solidFill>
        </p:spPr>
        <p:txBody>
          <a:bodyPr wrap="none" lIns="108000" tIns="0" rIns="108000" bIns="0" anchor="ctr">
            <a:spAutoFit/>
          </a:bodyPr>
          <a:lstStyle>
            <a:lvl1pPr algn="l">
              <a:defRPr lang="fr-FR" sz="3200" baseline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lvl="0" indent="0">
              <a:lnSpc>
                <a:spcPct val="90000"/>
              </a:lnSpc>
              <a:buSzPct val="80000"/>
              <a:buFontTx/>
            </a:pPr>
            <a:r>
              <a:rPr lang="fr-FR" dirty="0"/>
              <a:t>AJOUTEZ UN TITRE EN CAP.</a:t>
            </a:r>
          </a:p>
        </p:txBody>
      </p:sp>
      <p:sp>
        <p:nvSpPr>
          <p:cNvPr id="21" name="Espace réservé du texte 22"/>
          <p:cNvSpPr>
            <a:spLocks noGrp="1"/>
          </p:cNvSpPr>
          <p:nvPr>
            <p:ph type="body" sz="quarter" idx="15" hasCustomPrompt="1"/>
          </p:nvPr>
        </p:nvSpPr>
        <p:spPr>
          <a:xfrm>
            <a:off x="1637690" y="3730551"/>
            <a:ext cx="3676364" cy="443198"/>
          </a:xfrm>
          <a:prstGeom prst="rect">
            <a:avLst/>
          </a:prstGeom>
          <a:solidFill>
            <a:srgbClr val="AE0E16"/>
          </a:solidFill>
        </p:spPr>
        <p:txBody>
          <a:bodyPr wrap="none" lIns="108000" tIns="0" rIns="108000" bIns="0" anchor="ctr">
            <a:spAutoFit/>
          </a:bodyPr>
          <a:lstStyle>
            <a:lvl1pPr>
              <a:buNone/>
              <a:defRPr lang="fr-FR" sz="3200" b="0" i="0" kern="1200" cap="all" baseline="0" dirty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SzPct val="80000"/>
              <a:buFontTx/>
              <a:buNone/>
            </a:pPr>
            <a:r>
              <a:rPr lang="fr-FR" dirty="0" smtClean="0"/>
              <a:t>Et une 2e ligne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2646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+ contenu, titre sans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/>
          <p:cNvCxnSpPr/>
          <p:nvPr userDrawn="1"/>
        </p:nvCxnSpPr>
        <p:spPr>
          <a:xfrm>
            <a:off x="0" y="1091247"/>
            <a:ext cx="9144000" cy="0"/>
          </a:xfrm>
          <a:prstGeom prst="line">
            <a:avLst/>
          </a:prstGeom>
          <a:ln w="6350" cmpd="sng">
            <a:solidFill>
              <a:srgbClr val="9CA7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6221978" y="1488763"/>
            <a:ext cx="2538026" cy="42212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16" name="Groupe 16"/>
          <p:cNvGrpSpPr/>
          <p:nvPr userDrawn="1"/>
        </p:nvGrpSpPr>
        <p:grpSpPr>
          <a:xfrm>
            <a:off x="430801" y="1478634"/>
            <a:ext cx="5715193" cy="4352783"/>
            <a:chOff x="465440" y="744539"/>
            <a:chExt cx="3640808" cy="2772898"/>
          </a:xfrm>
        </p:grpSpPr>
        <p:pic>
          <p:nvPicPr>
            <p:cNvPr id="17" name="Image 16" descr="04446870-photo-apple-thunderbolt-display.jp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440" y="744539"/>
              <a:ext cx="3640808" cy="2772898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 userDrawn="1"/>
          </p:nvSpPr>
          <p:spPr>
            <a:xfrm>
              <a:off x="660771" y="935764"/>
              <a:ext cx="3290505" cy="182745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/>
                <a:cs typeface="Arial"/>
              </a:endParaRPr>
            </a:p>
          </p:txBody>
        </p:sp>
      </p:grpSp>
      <p:sp>
        <p:nvSpPr>
          <p:cNvPr id="19" name="Espace réservé pour une image  11"/>
          <p:cNvSpPr>
            <a:spLocks noGrp="1"/>
          </p:cNvSpPr>
          <p:nvPr>
            <p:ph type="pic" sz="quarter" idx="13"/>
          </p:nvPr>
        </p:nvSpPr>
        <p:spPr>
          <a:xfrm>
            <a:off x="683148" y="1778811"/>
            <a:ext cx="5197867" cy="2812767"/>
          </a:xfrm>
          <a:prstGeom prst="rect">
            <a:avLst/>
          </a:prstGeom>
          <a:solidFill>
            <a:schemeClr val="bg1"/>
          </a:solidFill>
        </p:spPr>
        <p:txBody>
          <a:bodyPr lIns="90000">
            <a:normAutofit/>
          </a:bodyPr>
          <a:lstStyle>
            <a:lvl1pPr marL="0" indent="0">
              <a:buFontTx/>
              <a:buNone/>
              <a:defRPr sz="1000">
                <a:latin typeface="Arial"/>
                <a:cs typeface="Arial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4" name="Titre 1"/>
          <p:cNvSpPr>
            <a:spLocks noGrp="1"/>
          </p:cNvSpPr>
          <p:nvPr>
            <p:ph type="title" hasCustomPrompt="1"/>
          </p:nvPr>
        </p:nvSpPr>
        <p:spPr>
          <a:xfrm>
            <a:off x="552863" y="372058"/>
            <a:ext cx="7007093" cy="360099"/>
          </a:xfrm>
          <a:prstGeom prst="rect">
            <a:avLst/>
          </a:prstGeom>
          <a:solidFill>
            <a:srgbClr val="AE0E16"/>
          </a:solidFill>
        </p:spPr>
        <p:txBody>
          <a:bodyPr wrap="none" lIns="108000" tIns="0" rIns="36000" bIns="0" anchor="t">
            <a:spAutoFit/>
          </a:bodyPr>
          <a:lstStyle>
            <a:lvl1pPr>
              <a:defRPr lang="fr-FR" sz="2600" baseline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lvl="0" indent="0">
              <a:lnSpc>
                <a:spcPct val="90000"/>
              </a:lnSpc>
            </a:pPr>
            <a:r>
              <a:rPr lang="fr-FR" dirty="0"/>
              <a:t>AJOUTEZ UN TITRE EN CAP. AVEC 1 LIGNE</a:t>
            </a:r>
          </a:p>
        </p:txBody>
      </p:sp>
    </p:spTree>
    <p:extLst>
      <p:ext uri="{BB962C8B-B14F-4D97-AF65-F5344CB8AC3E}">
        <p14:creationId xmlns:p14="http://schemas.microsoft.com/office/powerpoint/2010/main" val="293820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4"/>
          <p:cNvSpPr>
            <a:spLocks noGrp="1"/>
          </p:cNvSpPr>
          <p:nvPr>
            <p:ph type="title" hasCustomPrompt="1"/>
          </p:nvPr>
        </p:nvSpPr>
        <p:spPr>
          <a:xfrm>
            <a:off x="552447" y="3250495"/>
            <a:ext cx="5588050" cy="387798"/>
          </a:xfrm>
          <a:prstGeom prst="rect">
            <a:avLst/>
          </a:prstGeom>
          <a:solidFill>
            <a:srgbClr val="AE0E16"/>
          </a:solidFill>
        </p:spPr>
        <p:txBody>
          <a:bodyPr vert="horz" wrap="none" lIns="108000" tIns="0" rIns="36000" bIns="0" rtlCol="0" anchor="b">
            <a:spAutoFit/>
          </a:bodyPr>
          <a:lstStyle>
            <a:lvl1pPr>
              <a:defRPr lang="fr-FR" sz="2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cap="all" dirty="0">
                <a:latin typeface="Arial"/>
                <a:cs typeface="Arial"/>
              </a:rPr>
              <a:t>AJOUTEZ UN TITRE DE PARTIE </a:t>
            </a:r>
          </a:p>
        </p:txBody>
      </p:sp>
    </p:spTree>
    <p:extLst>
      <p:ext uri="{BB962C8B-B14F-4D97-AF65-F5344CB8AC3E}">
        <p14:creationId xmlns:p14="http://schemas.microsoft.com/office/powerpoint/2010/main" val="4194173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286021"/>
          </a:xfrm>
          <a:prstGeom prst="rect">
            <a:avLst/>
          </a:prstGeom>
          <a:solidFill>
            <a:srgbClr val="CAC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/>
              <a:cs typeface="Arial"/>
            </a:endParaRPr>
          </a:p>
        </p:txBody>
      </p:sp>
      <p:sp>
        <p:nvSpPr>
          <p:cNvPr id="9" name="Titre 4"/>
          <p:cNvSpPr>
            <a:spLocks noGrp="1"/>
          </p:cNvSpPr>
          <p:nvPr>
            <p:ph type="title" hasCustomPrompt="1"/>
          </p:nvPr>
        </p:nvSpPr>
        <p:spPr>
          <a:xfrm>
            <a:off x="552447" y="3250495"/>
            <a:ext cx="5588050" cy="387798"/>
          </a:xfrm>
          <a:prstGeom prst="rect">
            <a:avLst/>
          </a:prstGeom>
          <a:solidFill>
            <a:srgbClr val="AE0E16"/>
          </a:solidFill>
        </p:spPr>
        <p:txBody>
          <a:bodyPr vert="horz" wrap="none" lIns="108000" tIns="0" rIns="36000" bIns="0" rtlCol="0" anchor="b">
            <a:spAutoFit/>
          </a:bodyPr>
          <a:lstStyle>
            <a:lvl1pPr>
              <a:defRPr lang="fr-FR" sz="2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cap="all" dirty="0">
                <a:latin typeface="Arial"/>
                <a:cs typeface="Arial"/>
              </a:rPr>
              <a:t>AJOUTEZ UN TITRE DE PARTIE </a:t>
            </a:r>
          </a:p>
        </p:txBody>
      </p:sp>
    </p:spTree>
    <p:extLst>
      <p:ext uri="{BB962C8B-B14F-4D97-AF65-F5344CB8AC3E}">
        <p14:creationId xmlns:p14="http://schemas.microsoft.com/office/powerpoint/2010/main" val="1457643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286021"/>
          </a:xfrm>
          <a:prstGeom prst="rect">
            <a:avLst/>
          </a:prstGeom>
          <a:solidFill>
            <a:srgbClr val="9478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/>
              <a:cs typeface="Arial"/>
            </a:endParaRPr>
          </a:p>
        </p:txBody>
      </p:sp>
      <p:sp>
        <p:nvSpPr>
          <p:cNvPr id="8" name="Titre 4"/>
          <p:cNvSpPr>
            <a:spLocks noGrp="1"/>
          </p:cNvSpPr>
          <p:nvPr>
            <p:ph type="title" hasCustomPrompt="1"/>
          </p:nvPr>
        </p:nvSpPr>
        <p:spPr>
          <a:xfrm>
            <a:off x="552447" y="3250495"/>
            <a:ext cx="5588050" cy="387798"/>
          </a:xfrm>
          <a:prstGeom prst="rect">
            <a:avLst/>
          </a:prstGeom>
          <a:solidFill>
            <a:srgbClr val="AE0E16"/>
          </a:solidFill>
        </p:spPr>
        <p:txBody>
          <a:bodyPr vert="horz" wrap="none" lIns="108000" tIns="0" rIns="36000" bIns="0" rtlCol="0" anchor="b">
            <a:spAutoFit/>
          </a:bodyPr>
          <a:lstStyle>
            <a:lvl1pPr>
              <a:defRPr lang="fr-FR" sz="2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cap="all" dirty="0">
                <a:latin typeface="Arial"/>
                <a:cs typeface="Arial"/>
              </a:rPr>
              <a:t>AJOUTEZ UN TITRE DE PARTIE </a:t>
            </a:r>
          </a:p>
        </p:txBody>
      </p:sp>
    </p:spTree>
    <p:extLst>
      <p:ext uri="{BB962C8B-B14F-4D97-AF65-F5344CB8AC3E}">
        <p14:creationId xmlns:p14="http://schemas.microsoft.com/office/powerpoint/2010/main" val="2751414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286021"/>
          </a:xfrm>
          <a:prstGeom prst="rect">
            <a:avLst/>
          </a:prstGeom>
          <a:solidFill>
            <a:srgbClr val="AABE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/>
              <a:cs typeface="Arial"/>
            </a:endParaRPr>
          </a:p>
        </p:txBody>
      </p:sp>
      <p:sp>
        <p:nvSpPr>
          <p:cNvPr id="9" name="Titre 4"/>
          <p:cNvSpPr>
            <a:spLocks noGrp="1"/>
          </p:cNvSpPr>
          <p:nvPr>
            <p:ph type="title" hasCustomPrompt="1"/>
          </p:nvPr>
        </p:nvSpPr>
        <p:spPr>
          <a:xfrm>
            <a:off x="552447" y="3250495"/>
            <a:ext cx="5588050" cy="387798"/>
          </a:xfrm>
          <a:prstGeom prst="rect">
            <a:avLst/>
          </a:prstGeom>
          <a:solidFill>
            <a:srgbClr val="AE0E16"/>
          </a:solidFill>
        </p:spPr>
        <p:txBody>
          <a:bodyPr vert="horz" wrap="none" lIns="108000" tIns="0" rIns="36000" bIns="0" rtlCol="0" anchor="b">
            <a:spAutoFit/>
          </a:bodyPr>
          <a:lstStyle>
            <a:lvl1pPr>
              <a:defRPr lang="fr-FR" sz="2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cap="all" dirty="0">
                <a:latin typeface="Arial"/>
                <a:cs typeface="Arial"/>
              </a:rPr>
              <a:t>AJOUTEZ UN TITRE DE PARTIE </a:t>
            </a:r>
          </a:p>
        </p:txBody>
      </p:sp>
    </p:spTree>
    <p:extLst>
      <p:ext uri="{BB962C8B-B14F-4D97-AF65-F5344CB8AC3E}">
        <p14:creationId xmlns:p14="http://schemas.microsoft.com/office/powerpoint/2010/main" val="1493723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286021"/>
          </a:xfrm>
          <a:prstGeom prst="rect">
            <a:avLst/>
          </a:prstGeom>
          <a:solidFill>
            <a:srgbClr val="1657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/>
              <a:cs typeface="Arial"/>
            </a:endParaRPr>
          </a:p>
        </p:txBody>
      </p:sp>
      <p:sp>
        <p:nvSpPr>
          <p:cNvPr id="10" name="Titre 4"/>
          <p:cNvSpPr>
            <a:spLocks noGrp="1"/>
          </p:cNvSpPr>
          <p:nvPr>
            <p:ph type="title" hasCustomPrompt="1"/>
          </p:nvPr>
        </p:nvSpPr>
        <p:spPr>
          <a:xfrm>
            <a:off x="552447" y="3250495"/>
            <a:ext cx="5588050" cy="387798"/>
          </a:xfrm>
          <a:prstGeom prst="rect">
            <a:avLst/>
          </a:prstGeom>
          <a:solidFill>
            <a:srgbClr val="AE0E16"/>
          </a:solidFill>
        </p:spPr>
        <p:txBody>
          <a:bodyPr vert="horz" wrap="none" lIns="108000" tIns="0" rIns="36000" bIns="0" rtlCol="0" anchor="b">
            <a:spAutoFit/>
          </a:bodyPr>
          <a:lstStyle>
            <a:lvl1pPr>
              <a:defRPr lang="fr-FR" sz="2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cap="all" dirty="0">
                <a:latin typeface="Arial"/>
                <a:cs typeface="Arial"/>
              </a:rPr>
              <a:t>AJOUTEZ UN TITRE DE PARTIE </a:t>
            </a:r>
          </a:p>
        </p:txBody>
      </p:sp>
    </p:spTree>
    <p:extLst>
      <p:ext uri="{BB962C8B-B14F-4D97-AF65-F5344CB8AC3E}">
        <p14:creationId xmlns:p14="http://schemas.microsoft.com/office/powerpoint/2010/main" val="635832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749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Picto, fond image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5838006"/>
            <a:ext cx="9142097" cy="10199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Sans titre - 1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355" y="6065647"/>
            <a:ext cx="2273964" cy="485112"/>
          </a:xfrm>
          <a:prstGeom prst="rect">
            <a:avLst/>
          </a:prstGeom>
        </p:spPr>
      </p:pic>
      <p:pic>
        <p:nvPicPr>
          <p:cNvPr id="12" name="Image 11" descr="bloc logo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61" t="27430" b="27430"/>
          <a:stretch/>
        </p:blipFill>
        <p:spPr>
          <a:xfrm>
            <a:off x="7152638" y="5914443"/>
            <a:ext cx="1989459" cy="635246"/>
          </a:xfrm>
          <a:prstGeom prst="rect">
            <a:avLst/>
          </a:prstGeom>
        </p:spPr>
      </p:pic>
      <p:sp>
        <p:nvSpPr>
          <p:cNvPr id="10" name="Espace réservé pour une image  2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43787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1000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Cliquez sur l'icône pour ajouter une image</a:t>
            </a:r>
            <a:endParaRPr kumimoji="0" lang="fr-FR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ZoneTexte 22"/>
          <p:cNvSpPr txBox="1"/>
          <p:nvPr userDrawn="1"/>
        </p:nvSpPr>
        <p:spPr>
          <a:xfrm>
            <a:off x="480966" y="289666"/>
            <a:ext cx="1407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0" i="0">
                <a:solidFill>
                  <a:schemeClr val="bg1"/>
                </a:solidFill>
                <a:latin typeface="Frutiger 55 Roman"/>
                <a:cs typeface="Frutiger 55 Roman"/>
              </a:rPr>
              <a:t>2 décembre 2013</a:t>
            </a:r>
          </a:p>
        </p:txBody>
      </p:sp>
      <p:pic>
        <p:nvPicPr>
          <p:cNvPr id="9" name="Image 8" descr="Picto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83" y="4653410"/>
            <a:ext cx="782190" cy="782190"/>
          </a:xfrm>
          <a:prstGeom prst="rect">
            <a:avLst/>
          </a:prstGeom>
        </p:spPr>
      </p:pic>
      <p:sp>
        <p:nvSpPr>
          <p:cNvPr id="13" name="Titre 1"/>
          <p:cNvSpPr>
            <a:spLocks noGrp="1"/>
          </p:cNvSpPr>
          <p:nvPr>
            <p:ph type="ctrTitle" hasCustomPrompt="1"/>
          </p:nvPr>
        </p:nvSpPr>
        <p:spPr>
          <a:xfrm>
            <a:off x="1436194" y="4528779"/>
            <a:ext cx="7051487" cy="99240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 baseline="0">
                <a:solidFill>
                  <a:srgbClr val="AE0E16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AJOUTEZ UN TITRE EN CAPITALES – 2 LIGNES MAXIMUM</a:t>
            </a:r>
          </a:p>
        </p:txBody>
      </p:sp>
      <p:sp>
        <p:nvSpPr>
          <p:cNvPr id="15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65295" y="5534352"/>
            <a:ext cx="8072745" cy="4777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 i="0" baseline="0">
                <a:solidFill>
                  <a:srgbClr val="9CA7B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Ajoutez un sous titre en minuscules – Une ligne maximum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622823" y="439688"/>
            <a:ext cx="1382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fr-FR" sz="1200" b="0" i="0">
                <a:solidFill>
                  <a:srgbClr val="7F7F7F"/>
                </a:solidFill>
                <a:latin typeface="Arial"/>
                <a:cs typeface="Arial"/>
              </a:defRPr>
            </a:lvl1pPr>
            <a:lvl3pPr>
              <a:defRPr lang="fr-FR" sz="1800"/>
            </a:lvl3pPr>
            <a:lvl4pPr>
              <a:defRPr lang="fr-FR" sz="1800"/>
            </a:lvl4pPr>
            <a:lvl5pPr>
              <a:defRPr lang="fr-FR" sz="1800"/>
            </a:lvl5pPr>
          </a:lstStyle>
          <a:p>
            <a:pPr marL="0" lvl="0"/>
            <a:fld id="{2244B372-785C-BB4A-945C-2E5BCCD29DAB}" type="datetime3">
              <a:rPr/>
              <a:pPr marL="0" lvl="0"/>
              <a:t>4 décembre 2013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113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Picto libre, fond image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5838006"/>
            <a:ext cx="9142097" cy="10199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Sans titre - 1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355" y="6065647"/>
            <a:ext cx="2273964" cy="485112"/>
          </a:xfrm>
          <a:prstGeom prst="rect">
            <a:avLst/>
          </a:prstGeom>
        </p:spPr>
      </p:pic>
      <p:pic>
        <p:nvPicPr>
          <p:cNvPr id="12" name="Image 11" descr="bloc logo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61" t="27430" b="27430"/>
          <a:stretch/>
        </p:blipFill>
        <p:spPr>
          <a:xfrm>
            <a:off x="7152638" y="5914443"/>
            <a:ext cx="1989459" cy="635246"/>
          </a:xfrm>
          <a:prstGeom prst="rect">
            <a:avLst/>
          </a:prstGeom>
        </p:spPr>
      </p:pic>
      <p:sp>
        <p:nvSpPr>
          <p:cNvPr id="10" name="Espace réservé pour une image  2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43787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1000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Cliquez sur l'icône pour ajouter une image</a:t>
            </a:r>
            <a:endParaRPr kumimoji="0" lang="fr-FR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ZoneTexte 22"/>
          <p:cNvSpPr txBox="1"/>
          <p:nvPr userDrawn="1"/>
        </p:nvSpPr>
        <p:spPr>
          <a:xfrm>
            <a:off x="480966" y="289666"/>
            <a:ext cx="1407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0" i="0">
                <a:solidFill>
                  <a:schemeClr val="bg1"/>
                </a:solidFill>
                <a:latin typeface="Frutiger 55 Roman"/>
                <a:cs typeface="Frutiger 55 Roman"/>
              </a:rPr>
              <a:t>2 décembre 2013</a:t>
            </a:r>
          </a:p>
        </p:txBody>
      </p:sp>
      <p:sp>
        <p:nvSpPr>
          <p:cNvPr id="15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65295" y="5534352"/>
            <a:ext cx="8072745" cy="4777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 i="0" baseline="0">
                <a:solidFill>
                  <a:srgbClr val="9CA7B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Ajoutez un sous titre en minuscules – Une ligne maximum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622823" y="439688"/>
            <a:ext cx="1382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fr-FR" sz="1200" b="0" i="0">
                <a:solidFill>
                  <a:srgbClr val="7F7F7F"/>
                </a:solidFill>
                <a:latin typeface="Arial"/>
                <a:cs typeface="Arial"/>
              </a:defRPr>
            </a:lvl1pPr>
            <a:lvl3pPr>
              <a:defRPr lang="fr-FR" sz="1800"/>
            </a:lvl3pPr>
            <a:lvl4pPr>
              <a:defRPr lang="fr-FR" sz="1800"/>
            </a:lvl4pPr>
            <a:lvl5pPr>
              <a:defRPr lang="fr-FR" sz="1800"/>
            </a:lvl5pPr>
          </a:lstStyle>
          <a:p>
            <a:pPr marL="0" lvl="0"/>
            <a:fld id="{2244B372-785C-BB4A-945C-2E5BCCD29DAB}" type="datetime3">
              <a:rPr/>
              <a:pPr marL="0" lvl="0"/>
              <a:t>4 décembre 2013</a:t>
            </a:fld>
            <a:endParaRPr lang="fr-FR" dirty="0"/>
          </a:p>
        </p:txBody>
      </p:sp>
      <p:sp>
        <p:nvSpPr>
          <p:cNvPr id="17" name="Espace réservé pour une image  29"/>
          <p:cNvSpPr>
            <a:spLocks noGrp="1"/>
          </p:cNvSpPr>
          <p:nvPr>
            <p:ph type="pic" sz="quarter" idx="13" hasCustomPrompt="1"/>
          </p:nvPr>
        </p:nvSpPr>
        <p:spPr>
          <a:xfrm>
            <a:off x="564884" y="4659421"/>
            <a:ext cx="782190" cy="7761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1000" baseline="0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Glisser picto</a:t>
            </a:r>
          </a:p>
        </p:txBody>
      </p:sp>
      <p:sp>
        <p:nvSpPr>
          <p:cNvPr id="18" name="Titre 1"/>
          <p:cNvSpPr>
            <a:spLocks noGrp="1"/>
          </p:cNvSpPr>
          <p:nvPr>
            <p:ph type="ctrTitle" hasCustomPrompt="1"/>
          </p:nvPr>
        </p:nvSpPr>
        <p:spPr>
          <a:xfrm>
            <a:off x="1436194" y="4528779"/>
            <a:ext cx="7051487" cy="99240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 baseline="0">
                <a:solidFill>
                  <a:srgbClr val="AE0E16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AJOUTEZ UN TITRE EN CAPITALES – 2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740528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, titre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34940" y="348512"/>
            <a:ext cx="7532282" cy="4591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368300">
              <a:lnSpc>
                <a:spcPct val="90000"/>
              </a:lnSpc>
              <a:defRPr sz="2600" baseline="0">
                <a:solidFill>
                  <a:srgbClr val="AE0E16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AJOUTEZ UN TITRE EN CAP. AVEC 1 LIGNE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551222"/>
            <a:ext cx="8229600" cy="4349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1000"/>
              </a:spcAft>
              <a:defRPr sz="2400">
                <a:latin typeface="Arial"/>
                <a:cs typeface="Arial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Cliquez </a:t>
            </a:r>
            <a:r>
              <a:rPr lang="fr-FR" dirty="0" smtClean="0"/>
              <a:t>pour </a:t>
            </a:r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512" y="429729"/>
            <a:ext cx="284412" cy="284412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>
            <a:off x="0" y="1091247"/>
            <a:ext cx="9144000" cy="0"/>
          </a:xfrm>
          <a:prstGeom prst="line">
            <a:avLst/>
          </a:prstGeom>
          <a:ln w="6350" cmpd="sng">
            <a:solidFill>
              <a:srgbClr val="9CA7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579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, titre sans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51440"/>
            <a:ext cx="8229600" cy="44540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1000"/>
              </a:spcAft>
              <a:defRPr sz="2400">
                <a:latin typeface="Arial"/>
                <a:cs typeface="Arial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0" y="1091247"/>
            <a:ext cx="9144000" cy="0"/>
          </a:xfrm>
          <a:prstGeom prst="line">
            <a:avLst/>
          </a:prstGeom>
          <a:ln w="6350" cmpd="sng">
            <a:solidFill>
              <a:srgbClr val="9CA7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552863" y="372058"/>
            <a:ext cx="7007093" cy="360099"/>
          </a:xfrm>
          <a:prstGeom prst="rect">
            <a:avLst/>
          </a:prstGeom>
          <a:solidFill>
            <a:srgbClr val="AE0E16"/>
          </a:solidFill>
        </p:spPr>
        <p:txBody>
          <a:bodyPr wrap="none" lIns="108000" tIns="0" rIns="36000" bIns="0" anchor="t">
            <a:spAutoFit/>
          </a:bodyPr>
          <a:lstStyle>
            <a:lvl1pPr>
              <a:defRPr lang="fr-FR" sz="2600" baseline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lvl="0" indent="0">
              <a:lnSpc>
                <a:spcPct val="90000"/>
              </a:lnSpc>
            </a:pPr>
            <a:r>
              <a:rPr lang="fr-FR" dirty="0"/>
              <a:t>AJOUTEZ UN TITRE EN CAP. AVEC 1 LIGNE</a:t>
            </a:r>
          </a:p>
        </p:txBody>
      </p:sp>
    </p:spTree>
    <p:extLst>
      <p:ext uri="{BB962C8B-B14F-4D97-AF65-F5344CB8AC3E}">
        <p14:creationId xmlns:p14="http://schemas.microsoft.com/office/powerpoint/2010/main" val="3965767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, titre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solidFill>
            <a:srgbClr val="D9D9D9"/>
          </a:solidFill>
        </p:spPr>
        <p:txBody>
          <a:bodyPr anchor="b"/>
          <a:lstStyle>
            <a:lvl1pPr marL="0" indent="0">
              <a:buNone/>
              <a:defRPr sz="1600" b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237042"/>
            <a:ext cx="4040188" cy="3828369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/>
                <a:cs typeface="Arial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solidFill>
            <a:srgbClr val="D9D9D9"/>
          </a:solidFill>
        </p:spPr>
        <p:txBody>
          <a:bodyPr anchor="b"/>
          <a:lstStyle>
            <a:lvl1pPr marL="0" indent="0">
              <a:buNone/>
              <a:defRPr sz="1600" b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237042"/>
            <a:ext cx="4041775" cy="3828369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/>
                <a:cs typeface="Arial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512" y="429729"/>
            <a:ext cx="284412" cy="284412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>
          <a:xfrm>
            <a:off x="0" y="1091247"/>
            <a:ext cx="9144000" cy="0"/>
          </a:xfrm>
          <a:prstGeom prst="line">
            <a:avLst/>
          </a:prstGeom>
          <a:ln w="6350" cmpd="sng">
            <a:solidFill>
              <a:srgbClr val="9CA7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434940" y="347869"/>
            <a:ext cx="7532282" cy="4591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368300">
              <a:lnSpc>
                <a:spcPct val="90000"/>
              </a:lnSpc>
              <a:defRPr sz="2600" baseline="0">
                <a:latin typeface="Arial"/>
                <a:cs typeface="Arial"/>
              </a:defRPr>
            </a:lvl1pPr>
          </a:lstStyle>
          <a:p>
            <a:r>
              <a:rPr lang="fr-FR" dirty="0"/>
              <a:t>AJOUTEZ UN TITRE EN CAP. AVEC 1 LIGNE</a:t>
            </a:r>
          </a:p>
        </p:txBody>
      </p:sp>
    </p:spTree>
    <p:extLst>
      <p:ext uri="{BB962C8B-B14F-4D97-AF65-F5344CB8AC3E}">
        <p14:creationId xmlns:p14="http://schemas.microsoft.com/office/powerpoint/2010/main" val="1112403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, titre sans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solidFill>
            <a:srgbClr val="D9D9D9"/>
          </a:solidFill>
        </p:spPr>
        <p:txBody>
          <a:bodyPr anchor="b"/>
          <a:lstStyle>
            <a:lvl1pPr marL="0" indent="0">
              <a:buNone/>
              <a:defRPr sz="1600" b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237042"/>
            <a:ext cx="4040188" cy="3828369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/>
                <a:cs typeface="Arial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solidFill>
            <a:srgbClr val="D9D9D9"/>
          </a:solidFill>
        </p:spPr>
        <p:txBody>
          <a:bodyPr anchor="b"/>
          <a:lstStyle>
            <a:lvl1pPr marL="0" indent="0">
              <a:buNone/>
              <a:defRPr sz="1600" b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237042"/>
            <a:ext cx="4041775" cy="3828369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/>
                <a:cs typeface="Arial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cxnSp>
        <p:nvCxnSpPr>
          <p:cNvPr id="26" name="Connecteur droit 25"/>
          <p:cNvCxnSpPr/>
          <p:nvPr userDrawn="1"/>
        </p:nvCxnSpPr>
        <p:spPr>
          <a:xfrm>
            <a:off x="0" y="1091247"/>
            <a:ext cx="9144000" cy="0"/>
          </a:xfrm>
          <a:prstGeom prst="line">
            <a:avLst/>
          </a:prstGeom>
          <a:ln w="6350" cmpd="sng">
            <a:solidFill>
              <a:srgbClr val="9CA7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552863" y="372058"/>
            <a:ext cx="7007093" cy="360099"/>
          </a:xfrm>
          <a:prstGeom prst="rect">
            <a:avLst/>
          </a:prstGeom>
          <a:solidFill>
            <a:srgbClr val="AE0E16"/>
          </a:solidFill>
        </p:spPr>
        <p:txBody>
          <a:bodyPr wrap="none" lIns="108000" tIns="0" rIns="36000" bIns="0" anchor="t">
            <a:spAutoFit/>
          </a:bodyPr>
          <a:lstStyle>
            <a:lvl1pPr>
              <a:defRPr lang="fr-FR" sz="2600" baseline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lvl="0" indent="0">
              <a:lnSpc>
                <a:spcPct val="90000"/>
              </a:lnSpc>
            </a:pPr>
            <a:r>
              <a:rPr lang="fr-FR" dirty="0"/>
              <a:t>AJOUTEZ UN TITRE EN CAP. AVEC 1 LIGNE</a:t>
            </a:r>
          </a:p>
        </p:txBody>
      </p:sp>
    </p:spTree>
    <p:extLst>
      <p:ext uri="{BB962C8B-B14F-4D97-AF65-F5344CB8AC3E}">
        <p14:creationId xmlns:p14="http://schemas.microsoft.com/office/powerpoint/2010/main" val="2178317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, titre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34940" y="347869"/>
            <a:ext cx="7532282" cy="4591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368300">
              <a:lnSpc>
                <a:spcPct val="90000"/>
              </a:lnSpc>
              <a:defRPr sz="2600" baseline="0">
                <a:latin typeface="Arial"/>
                <a:cs typeface="Arial"/>
              </a:defRPr>
            </a:lvl1pPr>
          </a:lstStyle>
          <a:p>
            <a:r>
              <a:rPr lang="fr-FR"/>
              <a:t>AJOUTEZ UN TITRE EN CAP. AVEC 1 LIGNE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551222"/>
            <a:ext cx="8229600" cy="24220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600"/>
              </a:spcBef>
              <a:spcAft>
                <a:spcPts val="1000"/>
              </a:spcAft>
              <a:buFontTx/>
              <a:buNone/>
              <a:defRPr sz="2400" baseline="0">
                <a:latin typeface="Arial"/>
                <a:cs typeface="Arial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Ajoutez votre texte courant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512" y="429729"/>
            <a:ext cx="284412" cy="284412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>
            <a:off x="0" y="1091247"/>
            <a:ext cx="9144000" cy="0"/>
          </a:xfrm>
          <a:prstGeom prst="line">
            <a:avLst/>
          </a:prstGeom>
          <a:ln w="6350" cmpd="sng">
            <a:solidFill>
              <a:srgbClr val="9CA7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457200" y="4181929"/>
            <a:ext cx="8229600" cy="18052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1000"/>
              </a:spcAft>
              <a:buFontTx/>
              <a:buNone/>
              <a:defRPr sz="3200" b="1" i="0" baseline="0">
                <a:solidFill>
                  <a:srgbClr val="AE0E16"/>
                </a:solidFill>
                <a:latin typeface="Arial"/>
                <a:cs typeface="Arial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Ajoutez un texte « fort »</a:t>
            </a:r>
          </a:p>
        </p:txBody>
      </p:sp>
    </p:spTree>
    <p:extLst>
      <p:ext uri="{BB962C8B-B14F-4D97-AF65-F5344CB8AC3E}">
        <p14:creationId xmlns:p14="http://schemas.microsoft.com/office/powerpoint/2010/main" val="167773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5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4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Puce.eps"/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556" y="6537272"/>
            <a:ext cx="105985" cy="105985"/>
          </a:xfrm>
          <a:prstGeom prst="rect">
            <a:avLst/>
          </a:prstGeom>
          <a:solidFill>
            <a:srgbClr val="AE0E16"/>
          </a:solidFill>
        </p:spPr>
      </p:pic>
      <p:cxnSp>
        <p:nvCxnSpPr>
          <p:cNvPr id="18" name="Connecteur droit 17"/>
          <p:cNvCxnSpPr/>
          <p:nvPr/>
        </p:nvCxnSpPr>
        <p:spPr>
          <a:xfrm>
            <a:off x="0" y="6286021"/>
            <a:ext cx="9144000" cy="0"/>
          </a:xfrm>
          <a:prstGeom prst="line">
            <a:avLst/>
          </a:prstGeom>
          <a:ln w="6350" cmpd="sng">
            <a:solidFill>
              <a:srgbClr val="9CA7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Image 18" descr="bloc logo.pdf"/>
          <p:cNvPicPr>
            <a:picLocks noChangeAspect="1"/>
          </p:cNvPicPr>
          <p:nvPr/>
        </p:nvPicPr>
        <p:blipFill rotWithShape="1"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61" t="27430" b="27430"/>
          <a:stretch/>
        </p:blipFill>
        <p:spPr>
          <a:xfrm>
            <a:off x="7925280" y="6344324"/>
            <a:ext cx="1097720" cy="350508"/>
          </a:xfrm>
          <a:prstGeom prst="rect">
            <a:avLst/>
          </a:prstGeom>
        </p:spPr>
      </p:pic>
      <p:sp>
        <p:nvSpPr>
          <p:cNvPr id="8" name="Espace réservé du numéro de diapositive 5"/>
          <p:cNvSpPr txBox="1">
            <a:spLocks/>
          </p:cNvSpPr>
          <p:nvPr/>
        </p:nvSpPr>
        <p:spPr>
          <a:xfrm>
            <a:off x="457196" y="6464821"/>
            <a:ext cx="457203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lang="fr-FR" sz="1000" kern="1200" baseline="0">
                <a:solidFill>
                  <a:srgbClr val="AE0E1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ct val="20000"/>
              </a:spcBef>
              <a:buSzPct val="80000"/>
              <a:defRPr/>
            </a:pPr>
            <a:fld id="{FEE13FE3-7AB4-3842-8296-6BC20742C1B9}" type="slidenum">
              <a:rPr lang="fr-FR" kern="0" smtClean="0"/>
              <a:pPr defTabSz="914400">
                <a:spcBef>
                  <a:spcPct val="20000"/>
                </a:spcBef>
                <a:buSzPct val="80000"/>
                <a:defRPr/>
              </a:pPr>
              <a:t>‹N°›</a:t>
            </a:fld>
            <a:endParaRPr lang="fr-FR" kern="0" dirty="0" smtClean="0"/>
          </a:p>
        </p:txBody>
      </p:sp>
      <p:sp>
        <p:nvSpPr>
          <p:cNvPr id="11" name="Espace réservé du pied de page 4"/>
          <p:cNvSpPr txBox="1">
            <a:spLocks/>
          </p:cNvSpPr>
          <p:nvPr/>
        </p:nvSpPr>
        <p:spPr>
          <a:xfrm>
            <a:off x="2315868" y="645952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ct val="20000"/>
              </a:spcBef>
              <a:buSzPct val="80000"/>
              <a:defRPr/>
            </a:pPr>
            <a:r>
              <a:rPr lang="fr-FR" sz="1000" kern="0" dirty="0" smtClean="0">
                <a:solidFill>
                  <a:srgbClr val="9CA7B3"/>
                </a:solidFill>
                <a:latin typeface="Arial"/>
                <a:cs typeface="Arial"/>
              </a:rPr>
              <a:t>Arrêt PL avec dégagement fumée – 16/08/22</a:t>
            </a:r>
          </a:p>
        </p:txBody>
      </p:sp>
      <p:pic>
        <p:nvPicPr>
          <p:cNvPr id="9" name="Espace réservé pour une image  10"/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6556" y="6538857"/>
            <a:ext cx="105208" cy="1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9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649" r:id="rId2"/>
    <p:sldLayoutId id="2147483660" r:id="rId3"/>
    <p:sldLayoutId id="2147483730" r:id="rId4"/>
    <p:sldLayoutId id="2147483665" r:id="rId5"/>
    <p:sldLayoutId id="2147483667" r:id="rId6"/>
    <p:sldLayoutId id="2147483653" r:id="rId7"/>
    <p:sldLayoutId id="2147483690" r:id="rId8"/>
    <p:sldLayoutId id="2147483673" r:id="rId9"/>
    <p:sldLayoutId id="2147483691" r:id="rId10"/>
    <p:sldLayoutId id="2147483670" r:id="rId11"/>
    <p:sldLayoutId id="2147483692" r:id="rId12"/>
    <p:sldLayoutId id="2147483671" r:id="rId13"/>
    <p:sldLayoutId id="2147483693" r:id="rId14"/>
    <p:sldLayoutId id="2147483675" r:id="rId15"/>
    <p:sldLayoutId id="2147483694" r:id="rId16"/>
    <p:sldLayoutId id="2147483672" r:id="rId17"/>
    <p:sldLayoutId id="2147483695" r:id="rId18"/>
    <p:sldLayoutId id="2147483674" r:id="rId19"/>
    <p:sldLayoutId id="2147483719" r:id="rId20"/>
    <p:sldLayoutId id="2147483651" r:id="rId21"/>
    <p:sldLayoutId id="2147483704" r:id="rId22"/>
    <p:sldLayoutId id="2147483705" r:id="rId23"/>
    <p:sldLayoutId id="2147483708" r:id="rId24"/>
    <p:sldLayoutId id="2147483711" r:id="rId25"/>
    <p:sldLayoutId id="2147483731" r:id="rId2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600" b="0" i="0" kern="1200" cap="all">
          <a:solidFill>
            <a:srgbClr val="AE0E16"/>
          </a:solidFill>
          <a:latin typeface="Eurostile Next LT Pro Light"/>
          <a:ea typeface="+mj-ea"/>
          <a:cs typeface="Eurostile Next LT Pro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80000"/>
        <a:buFontTx/>
        <a:buBlip>
          <a:blip r:embed="rId31"/>
        </a:buBlip>
        <a:defRPr sz="2800" kern="1200">
          <a:solidFill>
            <a:schemeClr val="tx1">
              <a:lumMod val="75000"/>
              <a:lumOff val="25000"/>
            </a:schemeClr>
          </a:solidFill>
          <a:latin typeface="Frutiger 45 Light"/>
          <a:ea typeface="+mn-ea"/>
          <a:cs typeface="Frutiger 45 Light"/>
        </a:defRPr>
      </a:lvl1pPr>
      <a:lvl2pPr marL="715963" indent="-360363" algn="l" defTabSz="457200" rtl="0" eaLnBrk="1" latinLnBrk="0" hangingPunct="1">
        <a:spcBef>
          <a:spcPct val="20000"/>
        </a:spcBef>
        <a:buSzPct val="80000"/>
        <a:buFontTx/>
        <a:buBlip>
          <a:blip r:embed="rId32"/>
        </a:buBlip>
        <a:defRPr sz="2400" kern="1200">
          <a:solidFill>
            <a:schemeClr val="tx1">
              <a:lumMod val="75000"/>
              <a:lumOff val="25000"/>
            </a:schemeClr>
          </a:solidFill>
          <a:latin typeface="Frutiger 45 Light"/>
          <a:ea typeface="+mn-ea"/>
          <a:cs typeface="Frutiger 45 Light"/>
        </a:defRPr>
      </a:lvl2pPr>
      <a:lvl3pPr marL="985838" indent="-266700" algn="l" defTabSz="457200" rtl="0" eaLnBrk="1" latinLnBrk="0" hangingPunct="1">
        <a:spcBef>
          <a:spcPct val="20000"/>
        </a:spcBef>
        <a:buSzPct val="80000"/>
        <a:buFontTx/>
        <a:buBlip>
          <a:blip r:embed="rId32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Frutiger 45 Light"/>
          <a:ea typeface="+mn-ea"/>
          <a:cs typeface="Frutiger 45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Frutiger 45 Light"/>
          <a:ea typeface="+mn-ea"/>
          <a:cs typeface="Frutiger 45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Frutiger 45 Light"/>
          <a:ea typeface="+mn-ea"/>
          <a:cs typeface="Frutiger 45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1.png"/><Relationship Id="rId5" Type="http://schemas.openxmlformats.org/officeDocument/2006/relationships/image" Target="../media/image15.png"/><Relationship Id="rId10" Type="http://schemas.openxmlformats.org/officeDocument/2006/relationships/image" Target="../media/image27.jpeg"/><Relationship Id="rId4" Type="http://schemas.openxmlformats.org/officeDocument/2006/relationships/image" Target="../media/image13.pn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2.jpg"/><Relationship Id="rId5" Type="http://schemas.openxmlformats.org/officeDocument/2006/relationships/image" Target="../media/image15.png"/><Relationship Id="rId10" Type="http://schemas.openxmlformats.org/officeDocument/2006/relationships/image" Target="../media/image27.jpeg"/><Relationship Id="rId4" Type="http://schemas.openxmlformats.org/officeDocument/2006/relationships/image" Target="../media/image13.pn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jpg"/><Relationship Id="rId4" Type="http://schemas.openxmlformats.org/officeDocument/2006/relationships/image" Target="../media/image13.png"/><Relationship Id="rId9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1.jpg"/><Relationship Id="rId4" Type="http://schemas.openxmlformats.org/officeDocument/2006/relationships/image" Target="../media/image14.png"/><Relationship Id="rId9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25.jpg"/><Relationship Id="rId4" Type="http://schemas.openxmlformats.org/officeDocument/2006/relationships/image" Target="../media/image13.pn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26.jpg"/><Relationship Id="rId4" Type="http://schemas.openxmlformats.org/officeDocument/2006/relationships/image" Target="../media/image13.pn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8.jpg"/><Relationship Id="rId5" Type="http://schemas.openxmlformats.org/officeDocument/2006/relationships/image" Target="../media/image15.png"/><Relationship Id="rId10" Type="http://schemas.openxmlformats.org/officeDocument/2006/relationships/image" Target="../media/image27.jpeg"/><Relationship Id="rId4" Type="http://schemas.openxmlformats.org/officeDocument/2006/relationships/image" Target="../media/image13.pn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12" Type="http://schemas.openxmlformats.org/officeDocument/2006/relationships/image" Target="../media/image3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9.jpg"/><Relationship Id="rId5" Type="http://schemas.openxmlformats.org/officeDocument/2006/relationships/image" Target="../media/image15.png"/><Relationship Id="rId10" Type="http://schemas.openxmlformats.org/officeDocument/2006/relationships/image" Target="../media/image27.jpeg"/><Relationship Id="rId4" Type="http://schemas.openxmlformats.org/officeDocument/2006/relationships/image" Target="../media/image13.pn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16/08/22</a:t>
            </a:r>
            <a:endParaRPr lang="fr-FR" sz="2000" dirty="0"/>
          </a:p>
        </p:txBody>
      </p:sp>
      <p:pic>
        <p:nvPicPr>
          <p:cNvPr id="11" name="Espace réservé pour une image  10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1436194" y="4587276"/>
            <a:ext cx="7522611" cy="947076"/>
          </a:xfrm>
        </p:spPr>
        <p:txBody>
          <a:bodyPr/>
          <a:lstStyle/>
          <a:p>
            <a:r>
              <a:rPr lang="fr-FR" dirty="0" smtClean="0"/>
              <a:t>TML – arrêt </a:t>
            </a:r>
            <a:r>
              <a:rPr lang="fr-FR" dirty="0" err="1" smtClean="0"/>
              <a:t>pl</a:t>
            </a:r>
            <a:r>
              <a:rPr lang="fr-FR" dirty="0" smtClean="0"/>
              <a:t> avec dégagement de fumée</a:t>
            </a:r>
            <a:endParaRPr lang="fr-FR" dirty="0"/>
          </a:p>
        </p:txBody>
      </p:sp>
      <p:pic>
        <p:nvPicPr>
          <p:cNvPr id="4" name="Espace réservé pour une image  3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" r="41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190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7" y="34121"/>
            <a:ext cx="9007813" cy="449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6466"/>
          <p:cNvGrpSpPr>
            <a:grpSpLocks/>
          </p:cNvGrpSpPr>
          <p:nvPr/>
        </p:nvGrpSpPr>
        <p:grpSpPr bwMode="auto">
          <a:xfrm>
            <a:off x="72232" y="5080003"/>
            <a:ext cx="504825" cy="976312"/>
            <a:chOff x="113" y="2783"/>
            <a:chExt cx="318" cy="615"/>
          </a:xfrm>
        </p:grpSpPr>
        <p:pic>
          <p:nvPicPr>
            <p:cNvPr id="12" name="Picture 6467" descr="medium_rose_des_vent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2956"/>
              <a:ext cx="318" cy="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6468"/>
            <p:cNvSpPr txBox="1">
              <a:spLocks noChangeArrowheads="1"/>
            </p:cNvSpPr>
            <p:nvPr/>
          </p:nvSpPr>
          <p:spPr bwMode="auto">
            <a:xfrm>
              <a:off x="167" y="2783"/>
              <a:ext cx="1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/>
              <a:r>
                <a:rPr lang="fr-FR" b="1" i="0" dirty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4" name="Text Box 6469"/>
            <p:cNvSpPr txBox="1">
              <a:spLocks noChangeArrowheads="1"/>
            </p:cNvSpPr>
            <p:nvPr/>
          </p:nvSpPr>
          <p:spPr bwMode="auto">
            <a:xfrm>
              <a:off x="181" y="3225"/>
              <a:ext cx="18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/>
              <a:r>
                <a:rPr lang="fr-FR" b="1" i="0" dirty="0">
                  <a:solidFill>
                    <a:schemeClr val="tx1"/>
                  </a:solidFill>
                </a:rPr>
                <a:t>S</a:t>
              </a:r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4" y="1957355"/>
            <a:ext cx="273734" cy="14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Nuage 22"/>
          <p:cNvSpPr/>
          <p:nvPr/>
        </p:nvSpPr>
        <p:spPr>
          <a:xfrm>
            <a:off x="6765262" y="1073238"/>
            <a:ext cx="483635" cy="330144"/>
          </a:xfrm>
          <a:prstGeom prst="cloud">
            <a:avLst/>
          </a:prstGeom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94" y="1434387"/>
            <a:ext cx="424020" cy="21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760" y="1443872"/>
            <a:ext cx="228163" cy="11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309" y="1966015"/>
            <a:ext cx="307095" cy="11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924" y="1488812"/>
            <a:ext cx="284203" cy="14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" name="Groupe 33"/>
          <p:cNvGrpSpPr/>
          <p:nvPr/>
        </p:nvGrpSpPr>
        <p:grpSpPr>
          <a:xfrm>
            <a:off x="617942" y="1836977"/>
            <a:ext cx="101282" cy="310369"/>
            <a:chOff x="1035208" y="1844155"/>
            <a:chExt cx="101282" cy="310369"/>
          </a:xfrm>
        </p:grpSpPr>
        <p:sp>
          <p:nvSpPr>
            <p:cNvPr id="35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1123910" y="1830881"/>
            <a:ext cx="101282" cy="310369"/>
            <a:chOff x="1035208" y="1844155"/>
            <a:chExt cx="101282" cy="310369"/>
          </a:xfrm>
        </p:grpSpPr>
        <p:sp>
          <p:nvSpPr>
            <p:cNvPr id="38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1623782" y="1830881"/>
            <a:ext cx="101282" cy="310369"/>
            <a:chOff x="1035208" y="1844155"/>
            <a:chExt cx="101282" cy="310369"/>
          </a:xfrm>
        </p:grpSpPr>
        <p:sp>
          <p:nvSpPr>
            <p:cNvPr id="41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2154134" y="1830881"/>
            <a:ext cx="101282" cy="310369"/>
            <a:chOff x="1035208" y="1844155"/>
            <a:chExt cx="101282" cy="310369"/>
          </a:xfrm>
        </p:grpSpPr>
        <p:sp>
          <p:nvSpPr>
            <p:cNvPr id="44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2702774" y="1836977"/>
            <a:ext cx="101282" cy="310369"/>
            <a:chOff x="1035208" y="1844155"/>
            <a:chExt cx="101282" cy="310369"/>
          </a:xfrm>
        </p:grpSpPr>
        <p:sp>
          <p:nvSpPr>
            <p:cNvPr id="47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3153878" y="1843073"/>
            <a:ext cx="101282" cy="310369"/>
            <a:chOff x="1035208" y="1844155"/>
            <a:chExt cx="101282" cy="310369"/>
          </a:xfrm>
        </p:grpSpPr>
        <p:sp>
          <p:nvSpPr>
            <p:cNvPr id="50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2" name="Groupe 51"/>
          <p:cNvGrpSpPr/>
          <p:nvPr/>
        </p:nvGrpSpPr>
        <p:grpSpPr>
          <a:xfrm>
            <a:off x="3720806" y="1824785"/>
            <a:ext cx="101282" cy="310369"/>
            <a:chOff x="1035208" y="1844155"/>
            <a:chExt cx="101282" cy="310369"/>
          </a:xfrm>
        </p:grpSpPr>
        <p:sp>
          <p:nvSpPr>
            <p:cNvPr id="53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4269446" y="1830881"/>
            <a:ext cx="101282" cy="310369"/>
            <a:chOff x="1035208" y="1844155"/>
            <a:chExt cx="101282" cy="310369"/>
          </a:xfrm>
        </p:grpSpPr>
        <p:sp>
          <p:nvSpPr>
            <p:cNvPr id="56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8" name="Groupe 57"/>
          <p:cNvGrpSpPr/>
          <p:nvPr/>
        </p:nvGrpSpPr>
        <p:grpSpPr>
          <a:xfrm>
            <a:off x="4751030" y="1836977"/>
            <a:ext cx="101282" cy="310369"/>
            <a:chOff x="1035208" y="1844155"/>
            <a:chExt cx="101282" cy="310369"/>
          </a:xfrm>
        </p:grpSpPr>
        <p:sp>
          <p:nvSpPr>
            <p:cNvPr id="59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1" name="Groupe 60"/>
          <p:cNvGrpSpPr/>
          <p:nvPr/>
        </p:nvGrpSpPr>
        <p:grpSpPr>
          <a:xfrm>
            <a:off x="5263094" y="1824785"/>
            <a:ext cx="101282" cy="310369"/>
            <a:chOff x="1035208" y="1844155"/>
            <a:chExt cx="101282" cy="310369"/>
          </a:xfrm>
        </p:grpSpPr>
        <p:sp>
          <p:nvSpPr>
            <p:cNvPr id="62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4" name="Groupe 63"/>
          <p:cNvGrpSpPr/>
          <p:nvPr/>
        </p:nvGrpSpPr>
        <p:grpSpPr>
          <a:xfrm>
            <a:off x="5775158" y="1836977"/>
            <a:ext cx="101282" cy="310369"/>
            <a:chOff x="1035208" y="1844155"/>
            <a:chExt cx="101282" cy="310369"/>
          </a:xfrm>
        </p:grpSpPr>
        <p:sp>
          <p:nvSpPr>
            <p:cNvPr id="65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6317702" y="1849169"/>
            <a:ext cx="101282" cy="310369"/>
            <a:chOff x="1035208" y="1844155"/>
            <a:chExt cx="101282" cy="310369"/>
          </a:xfrm>
        </p:grpSpPr>
        <p:sp>
          <p:nvSpPr>
            <p:cNvPr id="68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70" name="Groupe 69"/>
          <p:cNvGrpSpPr/>
          <p:nvPr/>
        </p:nvGrpSpPr>
        <p:grpSpPr>
          <a:xfrm>
            <a:off x="6934202" y="1392333"/>
            <a:ext cx="95091" cy="341831"/>
            <a:chOff x="3338037" y="1350102"/>
            <a:chExt cx="95091" cy="341831"/>
          </a:xfrm>
        </p:grpSpPr>
        <p:sp>
          <p:nvSpPr>
            <p:cNvPr id="71" name="Oval 27"/>
            <p:cNvSpPr>
              <a:spLocks noChangeArrowheads="1"/>
            </p:cNvSpPr>
            <p:nvPr/>
          </p:nvSpPr>
          <p:spPr bwMode="auto">
            <a:xfrm>
              <a:off x="3360898" y="1350102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2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3338037" y="1403009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73" name="Groupe 72"/>
          <p:cNvGrpSpPr/>
          <p:nvPr/>
        </p:nvGrpSpPr>
        <p:grpSpPr>
          <a:xfrm>
            <a:off x="7434074" y="1398429"/>
            <a:ext cx="95091" cy="341831"/>
            <a:chOff x="3338037" y="1350102"/>
            <a:chExt cx="95091" cy="341831"/>
          </a:xfrm>
        </p:grpSpPr>
        <p:sp>
          <p:nvSpPr>
            <p:cNvPr id="74" name="Oval 27"/>
            <p:cNvSpPr>
              <a:spLocks noChangeArrowheads="1"/>
            </p:cNvSpPr>
            <p:nvPr/>
          </p:nvSpPr>
          <p:spPr bwMode="auto">
            <a:xfrm>
              <a:off x="3360898" y="1350102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3338037" y="1403009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76" name="Groupe 75"/>
          <p:cNvGrpSpPr/>
          <p:nvPr/>
        </p:nvGrpSpPr>
        <p:grpSpPr>
          <a:xfrm>
            <a:off x="7952234" y="1398429"/>
            <a:ext cx="95091" cy="341831"/>
            <a:chOff x="3338037" y="1350102"/>
            <a:chExt cx="95091" cy="341831"/>
          </a:xfrm>
        </p:grpSpPr>
        <p:sp>
          <p:nvSpPr>
            <p:cNvPr id="77" name="Oval 27"/>
            <p:cNvSpPr>
              <a:spLocks noChangeArrowheads="1"/>
            </p:cNvSpPr>
            <p:nvPr/>
          </p:nvSpPr>
          <p:spPr bwMode="auto">
            <a:xfrm>
              <a:off x="3360898" y="1350102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3338037" y="1403009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79" name="Groupe 78"/>
          <p:cNvGrpSpPr/>
          <p:nvPr/>
        </p:nvGrpSpPr>
        <p:grpSpPr>
          <a:xfrm>
            <a:off x="8506970" y="1374045"/>
            <a:ext cx="95091" cy="341831"/>
            <a:chOff x="3338037" y="1350102"/>
            <a:chExt cx="95091" cy="341831"/>
          </a:xfrm>
        </p:grpSpPr>
        <p:sp>
          <p:nvSpPr>
            <p:cNvPr id="80" name="Oval 27"/>
            <p:cNvSpPr>
              <a:spLocks noChangeArrowheads="1"/>
            </p:cNvSpPr>
            <p:nvPr/>
          </p:nvSpPr>
          <p:spPr bwMode="auto">
            <a:xfrm>
              <a:off x="3360898" y="1350102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3338037" y="1403009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316" y="1252090"/>
            <a:ext cx="284203" cy="14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10" y="1957355"/>
            <a:ext cx="247898" cy="13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130" y="1810531"/>
            <a:ext cx="247898" cy="13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131" y="1806005"/>
            <a:ext cx="247898" cy="13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786" y="1939239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522" y="1972869"/>
            <a:ext cx="307095" cy="11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376" y="1842301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844" y="1842301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63" y="1929608"/>
            <a:ext cx="273734" cy="14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958" y="1858529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553" y="1994701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06" y="1844443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301" y="1980615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413" y="1939239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39" descr="LogoLett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9" t="18013" r="35416" b="27815"/>
          <a:stretch>
            <a:fillRect/>
          </a:stretch>
        </p:blipFill>
        <p:spPr bwMode="auto">
          <a:xfrm flipH="1">
            <a:off x="6298167" y="1424534"/>
            <a:ext cx="155311" cy="18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6456" descr="vpi tunnel vue lat avant gauche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" t="12839" r="20909" b="19601"/>
          <a:stretch>
            <a:fillRect/>
          </a:stretch>
        </p:blipFill>
        <p:spPr bwMode="auto">
          <a:xfrm>
            <a:off x="6765262" y="1689106"/>
            <a:ext cx="361308" cy="22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6457" descr="vpi tunnel vue lat avant gauche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12839" r="6929" b="19601"/>
          <a:stretch>
            <a:fillRect/>
          </a:stretch>
        </p:blipFill>
        <p:spPr bwMode="auto">
          <a:xfrm>
            <a:off x="5742208" y="1416137"/>
            <a:ext cx="432520" cy="30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9" name="Group 6465"/>
          <p:cNvGrpSpPr>
            <a:grpSpLocks/>
          </p:cNvGrpSpPr>
          <p:nvPr/>
        </p:nvGrpSpPr>
        <p:grpSpPr bwMode="auto">
          <a:xfrm>
            <a:off x="575590" y="3433218"/>
            <a:ext cx="8469313" cy="1724027"/>
            <a:chOff x="3454" y="1017"/>
            <a:chExt cx="5335" cy="1086"/>
          </a:xfrm>
        </p:grpSpPr>
        <p:sp>
          <p:nvSpPr>
            <p:cNvPr id="100" name="Text Box 6460"/>
            <p:cNvSpPr txBox="1">
              <a:spLocks noChangeArrowheads="1"/>
            </p:cNvSpPr>
            <p:nvPr/>
          </p:nvSpPr>
          <p:spPr bwMode="auto">
            <a:xfrm>
              <a:off x="3454" y="1521"/>
              <a:ext cx="5335" cy="58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sz="1800" b="1" i="0" dirty="0" smtClean="0">
                  <a:solidFill>
                    <a:schemeClr val="tx2"/>
                  </a:solidFill>
                </a:rPr>
                <a:t>15:40:21</a:t>
              </a:r>
              <a:r>
                <a:rPr lang="fr-FR" sz="1800" i="0" dirty="0" smtClean="0">
                  <a:solidFill>
                    <a:schemeClr val="tx2"/>
                  </a:solidFill>
                </a:rPr>
                <a:t> </a:t>
              </a:r>
              <a:r>
                <a:rPr lang="fr-FR" sz="1800" i="0" dirty="0">
                  <a:solidFill>
                    <a:schemeClr val="tx2"/>
                  </a:solidFill>
                </a:rPr>
                <a:t>→ </a:t>
              </a:r>
              <a:r>
                <a:rPr lang="fr-FR" sz="1800" i="0" dirty="0" smtClean="0">
                  <a:solidFill>
                    <a:schemeClr val="tx2"/>
                  </a:solidFill>
                </a:rPr>
                <a:t>OPC – CORG 88/68 :</a:t>
              </a:r>
            </a:p>
            <a:p>
              <a:r>
                <a:rPr lang="fr-FR" dirty="0" smtClean="0">
                  <a:solidFill>
                    <a:schemeClr val="tx2"/>
                  </a:solidFill>
                </a:rPr>
                <a:t>Tunnel fermé : PL arrêté </a:t>
              </a:r>
              <a:r>
                <a:rPr lang="fr-FR" dirty="0">
                  <a:solidFill>
                    <a:schemeClr val="tx2"/>
                  </a:solidFill>
                </a:rPr>
                <a:t>sur voie avec dégagement de </a:t>
              </a:r>
              <a:r>
                <a:rPr lang="fr-FR" dirty="0" smtClean="0">
                  <a:solidFill>
                    <a:schemeClr val="tx2"/>
                  </a:solidFill>
                </a:rPr>
                <a:t>fumée. Le dégagement de fumée s’est arrêté.</a:t>
              </a:r>
              <a:endParaRPr lang="fr-FR" sz="1800" dirty="0">
                <a:solidFill>
                  <a:schemeClr val="tx2"/>
                </a:solidFill>
              </a:endParaRPr>
            </a:p>
          </p:txBody>
        </p:sp>
        <p:sp>
          <p:nvSpPr>
            <p:cNvPr id="101" name="Line 6461"/>
            <p:cNvSpPr>
              <a:spLocks noChangeShapeType="1"/>
            </p:cNvSpPr>
            <p:nvPr/>
          </p:nvSpPr>
          <p:spPr bwMode="auto">
            <a:xfrm>
              <a:off x="4509" y="1017"/>
              <a:ext cx="285" cy="496"/>
            </a:xfrm>
            <a:prstGeom prst="line">
              <a:avLst/>
            </a:prstGeom>
            <a:noFill/>
            <a:ln w="41275">
              <a:solidFill>
                <a:srgbClr val="FF99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102" name="Text Box 6460"/>
          <p:cNvSpPr txBox="1">
            <a:spLocks noChangeArrowheads="1"/>
          </p:cNvSpPr>
          <p:nvPr/>
        </p:nvSpPr>
        <p:spPr bwMode="auto">
          <a:xfrm>
            <a:off x="575591" y="5288869"/>
            <a:ext cx="8469340" cy="92333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1800" b="1" i="0" dirty="0" smtClean="0">
                <a:solidFill>
                  <a:schemeClr val="tx2"/>
                </a:solidFill>
              </a:rPr>
              <a:t>15:53:02</a:t>
            </a:r>
            <a:r>
              <a:rPr lang="fr-FR" sz="1800" i="0" dirty="0" smtClean="0">
                <a:solidFill>
                  <a:schemeClr val="tx2"/>
                </a:solidFill>
              </a:rPr>
              <a:t> </a:t>
            </a:r>
            <a:r>
              <a:rPr lang="fr-FR" sz="1800" i="0" dirty="0">
                <a:solidFill>
                  <a:schemeClr val="tx2"/>
                </a:solidFill>
              </a:rPr>
              <a:t>→ </a:t>
            </a:r>
            <a:r>
              <a:rPr lang="fr-FR" sz="1800" i="0" dirty="0" smtClean="0">
                <a:solidFill>
                  <a:schemeClr val="tx2"/>
                </a:solidFill>
              </a:rPr>
              <a:t>OPC – CODIS 88/68 :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Tunnel fermé suite </a:t>
            </a:r>
            <a:r>
              <a:rPr lang="fr-FR" dirty="0">
                <a:solidFill>
                  <a:schemeClr val="tx2"/>
                </a:solidFill>
              </a:rPr>
              <a:t>à une panne de PL avec un dégagement de </a:t>
            </a:r>
            <a:r>
              <a:rPr lang="fr-FR" dirty="0" smtClean="0">
                <a:solidFill>
                  <a:schemeClr val="tx2"/>
                </a:solidFill>
              </a:rPr>
              <a:t>fumée, </a:t>
            </a:r>
            <a:r>
              <a:rPr lang="fr-FR" dirty="0">
                <a:solidFill>
                  <a:schemeClr val="tx2"/>
                </a:solidFill>
              </a:rPr>
              <a:t>mais pas d’incendie donc pas besoin d’intervention de la part </a:t>
            </a:r>
            <a:r>
              <a:rPr lang="fr-FR" dirty="0" smtClean="0">
                <a:solidFill>
                  <a:schemeClr val="tx2"/>
                </a:solidFill>
              </a:rPr>
              <a:t>des SDIS</a:t>
            </a:r>
            <a:endParaRPr lang="fr-FR" sz="1800" dirty="0">
              <a:solidFill>
                <a:schemeClr val="tx2"/>
              </a:solidFill>
            </a:endParaRPr>
          </a:p>
        </p:txBody>
      </p:sp>
      <p:pic>
        <p:nvPicPr>
          <p:cNvPr id="10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6" y="2688851"/>
            <a:ext cx="2058678" cy="136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09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7" y="34121"/>
            <a:ext cx="9007813" cy="4494658"/>
          </a:xfrm>
          <a:prstGeom prst="rect">
            <a:avLst/>
          </a:prstGeom>
          <a:solidFill>
            <a:srgbClr val="92D050">
              <a:alpha val="51000"/>
            </a:srgbClr>
          </a:solidFill>
          <a:ln>
            <a:noFill/>
          </a:ln>
          <a:effectLst/>
          <a:extLst/>
        </p:spPr>
      </p:pic>
      <p:grpSp>
        <p:nvGrpSpPr>
          <p:cNvPr id="11" name="Group 6466"/>
          <p:cNvGrpSpPr>
            <a:grpSpLocks/>
          </p:cNvGrpSpPr>
          <p:nvPr/>
        </p:nvGrpSpPr>
        <p:grpSpPr bwMode="auto">
          <a:xfrm>
            <a:off x="72232" y="5080003"/>
            <a:ext cx="504825" cy="976312"/>
            <a:chOff x="113" y="2783"/>
            <a:chExt cx="318" cy="615"/>
          </a:xfrm>
        </p:grpSpPr>
        <p:pic>
          <p:nvPicPr>
            <p:cNvPr id="12" name="Picture 6467" descr="medium_rose_des_vent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2956"/>
              <a:ext cx="318" cy="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6468"/>
            <p:cNvSpPr txBox="1">
              <a:spLocks noChangeArrowheads="1"/>
            </p:cNvSpPr>
            <p:nvPr/>
          </p:nvSpPr>
          <p:spPr bwMode="auto">
            <a:xfrm>
              <a:off x="167" y="2783"/>
              <a:ext cx="1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/>
              <a:r>
                <a:rPr lang="fr-FR" b="1" i="0" dirty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4" name="Text Box 6469"/>
            <p:cNvSpPr txBox="1">
              <a:spLocks noChangeArrowheads="1"/>
            </p:cNvSpPr>
            <p:nvPr/>
          </p:nvSpPr>
          <p:spPr bwMode="auto">
            <a:xfrm>
              <a:off x="181" y="3225"/>
              <a:ext cx="18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/>
              <a:r>
                <a:rPr lang="fr-FR" b="1" i="0" dirty="0">
                  <a:solidFill>
                    <a:schemeClr val="tx1"/>
                  </a:solidFill>
                </a:rPr>
                <a:t>S</a:t>
              </a:r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4" y="1957355"/>
            <a:ext cx="273734" cy="14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Nuage 22"/>
          <p:cNvSpPr/>
          <p:nvPr/>
        </p:nvSpPr>
        <p:spPr>
          <a:xfrm>
            <a:off x="6765262" y="1073238"/>
            <a:ext cx="483635" cy="330144"/>
          </a:xfrm>
          <a:prstGeom prst="cloud">
            <a:avLst/>
          </a:prstGeom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94" y="1434387"/>
            <a:ext cx="424020" cy="21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760" y="1443872"/>
            <a:ext cx="228163" cy="11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309" y="1966015"/>
            <a:ext cx="307095" cy="11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 Box 6460"/>
          <p:cNvSpPr txBox="1">
            <a:spLocks noChangeArrowheads="1"/>
          </p:cNvSpPr>
          <p:nvPr/>
        </p:nvSpPr>
        <p:spPr bwMode="auto">
          <a:xfrm>
            <a:off x="2790937" y="84073"/>
            <a:ext cx="4122749" cy="30777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400" b="1" i="0" dirty="0" smtClean="0">
                <a:solidFill>
                  <a:srgbClr val="FFFF00"/>
                </a:solidFill>
              </a:rPr>
              <a:t>Comportement </a:t>
            </a:r>
            <a:r>
              <a:rPr lang="fr-FR" sz="1400" b="1" dirty="0" smtClean="0">
                <a:solidFill>
                  <a:srgbClr val="FFFF00"/>
                </a:solidFill>
              </a:rPr>
              <a:t>client en </a:t>
            </a:r>
            <a:r>
              <a:rPr lang="fr-FR" sz="1400" b="1" i="0" dirty="0" smtClean="0">
                <a:solidFill>
                  <a:srgbClr val="FFFF00"/>
                </a:solidFill>
              </a:rPr>
              <a:t>tunnel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924" y="1488812"/>
            <a:ext cx="284203" cy="14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" name="Groupe 33"/>
          <p:cNvGrpSpPr/>
          <p:nvPr/>
        </p:nvGrpSpPr>
        <p:grpSpPr>
          <a:xfrm>
            <a:off x="617942" y="1836977"/>
            <a:ext cx="101282" cy="310369"/>
            <a:chOff x="1035208" y="1844155"/>
            <a:chExt cx="101282" cy="310369"/>
          </a:xfrm>
        </p:grpSpPr>
        <p:sp>
          <p:nvSpPr>
            <p:cNvPr id="35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1123910" y="1830881"/>
            <a:ext cx="101282" cy="310369"/>
            <a:chOff x="1035208" y="1844155"/>
            <a:chExt cx="101282" cy="310369"/>
          </a:xfrm>
        </p:grpSpPr>
        <p:sp>
          <p:nvSpPr>
            <p:cNvPr id="38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1623782" y="1830881"/>
            <a:ext cx="101282" cy="310369"/>
            <a:chOff x="1035208" y="1844155"/>
            <a:chExt cx="101282" cy="310369"/>
          </a:xfrm>
        </p:grpSpPr>
        <p:sp>
          <p:nvSpPr>
            <p:cNvPr id="41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2154134" y="1830881"/>
            <a:ext cx="101282" cy="310369"/>
            <a:chOff x="1035208" y="1844155"/>
            <a:chExt cx="101282" cy="310369"/>
          </a:xfrm>
        </p:grpSpPr>
        <p:sp>
          <p:nvSpPr>
            <p:cNvPr id="44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2702774" y="1836977"/>
            <a:ext cx="101282" cy="310369"/>
            <a:chOff x="1035208" y="1844155"/>
            <a:chExt cx="101282" cy="310369"/>
          </a:xfrm>
        </p:grpSpPr>
        <p:sp>
          <p:nvSpPr>
            <p:cNvPr id="47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3153878" y="1843073"/>
            <a:ext cx="101282" cy="310369"/>
            <a:chOff x="1035208" y="1844155"/>
            <a:chExt cx="101282" cy="310369"/>
          </a:xfrm>
        </p:grpSpPr>
        <p:sp>
          <p:nvSpPr>
            <p:cNvPr id="50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2" name="Groupe 51"/>
          <p:cNvGrpSpPr/>
          <p:nvPr/>
        </p:nvGrpSpPr>
        <p:grpSpPr>
          <a:xfrm>
            <a:off x="3720806" y="1824785"/>
            <a:ext cx="101282" cy="310369"/>
            <a:chOff x="1035208" y="1844155"/>
            <a:chExt cx="101282" cy="310369"/>
          </a:xfrm>
        </p:grpSpPr>
        <p:sp>
          <p:nvSpPr>
            <p:cNvPr id="53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4269446" y="1830881"/>
            <a:ext cx="101282" cy="310369"/>
            <a:chOff x="1035208" y="1844155"/>
            <a:chExt cx="101282" cy="310369"/>
          </a:xfrm>
        </p:grpSpPr>
        <p:sp>
          <p:nvSpPr>
            <p:cNvPr id="56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8" name="Groupe 57"/>
          <p:cNvGrpSpPr/>
          <p:nvPr/>
        </p:nvGrpSpPr>
        <p:grpSpPr>
          <a:xfrm>
            <a:off x="4751030" y="1836977"/>
            <a:ext cx="101282" cy="310369"/>
            <a:chOff x="1035208" y="1844155"/>
            <a:chExt cx="101282" cy="310369"/>
          </a:xfrm>
        </p:grpSpPr>
        <p:sp>
          <p:nvSpPr>
            <p:cNvPr id="59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1" name="Groupe 60"/>
          <p:cNvGrpSpPr/>
          <p:nvPr/>
        </p:nvGrpSpPr>
        <p:grpSpPr>
          <a:xfrm>
            <a:off x="5263094" y="1824785"/>
            <a:ext cx="101282" cy="310369"/>
            <a:chOff x="1035208" y="1844155"/>
            <a:chExt cx="101282" cy="310369"/>
          </a:xfrm>
        </p:grpSpPr>
        <p:sp>
          <p:nvSpPr>
            <p:cNvPr id="62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4" name="Groupe 63"/>
          <p:cNvGrpSpPr/>
          <p:nvPr/>
        </p:nvGrpSpPr>
        <p:grpSpPr>
          <a:xfrm>
            <a:off x="5775158" y="1836977"/>
            <a:ext cx="101282" cy="310369"/>
            <a:chOff x="1035208" y="1844155"/>
            <a:chExt cx="101282" cy="310369"/>
          </a:xfrm>
        </p:grpSpPr>
        <p:sp>
          <p:nvSpPr>
            <p:cNvPr id="65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6317702" y="1849169"/>
            <a:ext cx="101282" cy="310369"/>
            <a:chOff x="1035208" y="1844155"/>
            <a:chExt cx="101282" cy="310369"/>
          </a:xfrm>
        </p:grpSpPr>
        <p:sp>
          <p:nvSpPr>
            <p:cNvPr id="68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70" name="Groupe 69"/>
          <p:cNvGrpSpPr/>
          <p:nvPr/>
        </p:nvGrpSpPr>
        <p:grpSpPr>
          <a:xfrm>
            <a:off x="6934202" y="1392333"/>
            <a:ext cx="95091" cy="341831"/>
            <a:chOff x="3338037" y="1350102"/>
            <a:chExt cx="95091" cy="341831"/>
          </a:xfrm>
        </p:grpSpPr>
        <p:sp>
          <p:nvSpPr>
            <p:cNvPr id="71" name="Oval 27"/>
            <p:cNvSpPr>
              <a:spLocks noChangeArrowheads="1"/>
            </p:cNvSpPr>
            <p:nvPr/>
          </p:nvSpPr>
          <p:spPr bwMode="auto">
            <a:xfrm>
              <a:off x="3360898" y="1350102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2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3338037" y="1403009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73" name="Groupe 72"/>
          <p:cNvGrpSpPr/>
          <p:nvPr/>
        </p:nvGrpSpPr>
        <p:grpSpPr>
          <a:xfrm>
            <a:off x="7434074" y="1398429"/>
            <a:ext cx="95091" cy="341831"/>
            <a:chOff x="3338037" y="1350102"/>
            <a:chExt cx="95091" cy="341831"/>
          </a:xfrm>
        </p:grpSpPr>
        <p:sp>
          <p:nvSpPr>
            <p:cNvPr id="74" name="Oval 27"/>
            <p:cNvSpPr>
              <a:spLocks noChangeArrowheads="1"/>
            </p:cNvSpPr>
            <p:nvPr/>
          </p:nvSpPr>
          <p:spPr bwMode="auto">
            <a:xfrm>
              <a:off x="3360898" y="1350102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3338037" y="1403009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76" name="Groupe 75"/>
          <p:cNvGrpSpPr/>
          <p:nvPr/>
        </p:nvGrpSpPr>
        <p:grpSpPr>
          <a:xfrm>
            <a:off x="7952234" y="1398429"/>
            <a:ext cx="95091" cy="341831"/>
            <a:chOff x="3338037" y="1350102"/>
            <a:chExt cx="95091" cy="341831"/>
          </a:xfrm>
        </p:grpSpPr>
        <p:sp>
          <p:nvSpPr>
            <p:cNvPr id="77" name="Oval 27"/>
            <p:cNvSpPr>
              <a:spLocks noChangeArrowheads="1"/>
            </p:cNvSpPr>
            <p:nvPr/>
          </p:nvSpPr>
          <p:spPr bwMode="auto">
            <a:xfrm>
              <a:off x="3360898" y="1350102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3338037" y="1403009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79" name="Groupe 78"/>
          <p:cNvGrpSpPr/>
          <p:nvPr/>
        </p:nvGrpSpPr>
        <p:grpSpPr>
          <a:xfrm>
            <a:off x="8506970" y="1374045"/>
            <a:ext cx="95091" cy="341831"/>
            <a:chOff x="3338037" y="1350102"/>
            <a:chExt cx="95091" cy="341831"/>
          </a:xfrm>
        </p:grpSpPr>
        <p:sp>
          <p:nvSpPr>
            <p:cNvPr id="80" name="Oval 27"/>
            <p:cNvSpPr>
              <a:spLocks noChangeArrowheads="1"/>
            </p:cNvSpPr>
            <p:nvPr/>
          </p:nvSpPr>
          <p:spPr bwMode="auto">
            <a:xfrm>
              <a:off x="3360898" y="1350102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3338037" y="1403009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316" y="1252090"/>
            <a:ext cx="284203" cy="14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10" y="1957355"/>
            <a:ext cx="247898" cy="13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130" y="1810531"/>
            <a:ext cx="247898" cy="13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131" y="1806005"/>
            <a:ext cx="247898" cy="13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786" y="1939239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522" y="1972869"/>
            <a:ext cx="307095" cy="11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376" y="1842301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844" y="1842301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63" y="1929608"/>
            <a:ext cx="273734" cy="14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958" y="1858529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553" y="1994701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06" y="1844443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301" y="1980615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413" y="1939239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39" descr="LogoLett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9" t="18013" r="35416" b="27815"/>
          <a:stretch>
            <a:fillRect/>
          </a:stretch>
        </p:blipFill>
        <p:spPr bwMode="auto">
          <a:xfrm flipH="1">
            <a:off x="6298167" y="1424534"/>
            <a:ext cx="155311" cy="18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6456" descr="vpi tunnel vue lat avant gauche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" t="12839" r="20909" b="19601"/>
          <a:stretch>
            <a:fillRect/>
          </a:stretch>
        </p:blipFill>
        <p:spPr bwMode="auto">
          <a:xfrm>
            <a:off x="6765262" y="1689106"/>
            <a:ext cx="361308" cy="22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6457" descr="vpi tunnel vue lat avant gauche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12839" r="6929" b="19601"/>
          <a:stretch>
            <a:fillRect/>
          </a:stretch>
        </p:blipFill>
        <p:spPr bwMode="auto">
          <a:xfrm>
            <a:off x="5847030" y="1379738"/>
            <a:ext cx="432520" cy="30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4728683" y="1806006"/>
            <a:ext cx="1917700" cy="1847867"/>
            <a:chOff x="4728683" y="1806005"/>
            <a:chExt cx="1917700" cy="2198921"/>
          </a:xfrm>
        </p:grpSpPr>
        <p:sp>
          <p:nvSpPr>
            <p:cNvPr id="2" name="Rectangle 1"/>
            <p:cNvSpPr/>
            <p:nvPr/>
          </p:nvSpPr>
          <p:spPr>
            <a:xfrm>
              <a:off x="4852312" y="1806005"/>
              <a:ext cx="410782" cy="298135"/>
            </a:xfrm>
            <a:prstGeom prst="rect">
              <a:avLst/>
            </a:prstGeom>
            <a:solidFill>
              <a:srgbClr val="FFC000">
                <a:alpha val="33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" name="Connecteur droit avec flèche 4"/>
            <p:cNvCxnSpPr>
              <a:stCxn id="2" idx="2"/>
              <a:endCxn id="103" idx="0"/>
            </p:cNvCxnSpPr>
            <p:nvPr/>
          </p:nvCxnSpPr>
          <p:spPr>
            <a:xfrm>
              <a:off x="5057703" y="2104140"/>
              <a:ext cx="629830" cy="143882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 Box 6460"/>
            <p:cNvSpPr txBox="1">
              <a:spLocks noChangeArrowheads="1"/>
            </p:cNvSpPr>
            <p:nvPr/>
          </p:nvSpPr>
          <p:spPr bwMode="auto">
            <a:xfrm>
              <a:off x="4728683" y="3542964"/>
              <a:ext cx="1917700" cy="46196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fr-FR" sz="1200" b="1" i="0" dirty="0" smtClean="0">
                  <a:solidFill>
                    <a:schemeClr val="tx2"/>
                  </a:solidFill>
                </a:rPr>
                <a:t>15:51:27</a:t>
              </a:r>
              <a:r>
                <a:rPr lang="fr-FR" sz="1200" i="0" dirty="0" smtClean="0">
                  <a:solidFill>
                    <a:schemeClr val="tx2"/>
                  </a:solidFill>
                </a:rPr>
                <a:t> </a:t>
              </a:r>
              <a:r>
                <a:rPr lang="fr-FR" sz="1200" i="0" dirty="0">
                  <a:solidFill>
                    <a:schemeClr val="tx2"/>
                  </a:solidFill>
                </a:rPr>
                <a:t>→ </a:t>
              </a:r>
              <a:r>
                <a:rPr lang="fr-FR" sz="1200" i="0" dirty="0" smtClean="0">
                  <a:solidFill>
                    <a:schemeClr val="tx2"/>
                  </a:solidFill>
                </a:rPr>
                <a:t>3 VL font demi-tour</a:t>
              </a:r>
              <a:endParaRPr lang="fr-FR" sz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05" name="Groupe 104"/>
          <p:cNvGrpSpPr/>
          <p:nvPr/>
        </p:nvGrpSpPr>
        <p:grpSpPr>
          <a:xfrm>
            <a:off x="3682193" y="1775095"/>
            <a:ext cx="1917700" cy="2715365"/>
            <a:chOff x="4714118" y="1937419"/>
            <a:chExt cx="1917700" cy="2565960"/>
          </a:xfrm>
        </p:grpSpPr>
        <p:sp>
          <p:nvSpPr>
            <p:cNvPr id="106" name="Rectangle 105"/>
            <p:cNvSpPr/>
            <p:nvPr/>
          </p:nvSpPr>
          <p:spPr>
            <a:xfrm>
              <a:off x="5394461" y="1937419"/>
              <a:ext cx="383314" cy="298135"/>
            </a:xfrm>
            <a:prstGeom prst="rect">
              <a:avLst/>
            </a:prstGeom>
            <a:solidFill>
              <a:srgbClr val="FFC000">
                <a:alpha val="33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07" name="Connecteur droit avec flèche 106"/>
            <p:cNvCxnSpPr>
              <a:stCxn id="106" idx="2"/>
              <a:endCxn id="108" idx="0"/>
            </p:cNvCxnSpPr>
            <p:nvPr/>
          </p:nvCxnSpPr>
          <p:spPr>
            <a:xfrm>
              <a:off x="5586118" y="2235554"/>
              <a:ext cx="86850" cy="18058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 Box 6460"/>
            <p:cNvSpPr txBox="1">
              <a:spLocks noChangeArrowheads="1"/>
            </p:cNvSpPr>
            <p:nvPr/>
          </p:nvSpPr>
          <p:spPr bwMode="auto">
            <a:xfrm>
              <a:off x="4714118" y="4041416"/>
              <a:ext cx="1917700" cy="4619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fr-FR" sz="1200" b="1" i="0" dirty="0" smtClean="0">
                  <a:solidFill>
                    <a:schemeClr val="tx2"/>
                  </a:solidFill>
                </a:rPr>
                <a:t>15:53:52</a:t>
              </a:r>
              <a:r>
                <a:rPr lang="fr-FR" sz="1200" i="0" dirty="0" smtClean="0">
                  <a:solidFill>
                    <a:schemeClr val="tx2"/>
                  </a:solidFill>
                </a:rPr>
                <a:t> </a:t>
              </a:r>
              <a:r>
                <a:rPr lang="fr-FR" sz="1200" i="0" dirty="0">
                  <a:solidFill>
                    <a:schemeClr val="tx2"/>
                  </a:solidFill>
                </a:rPr>
                <a:t>→ </a:t>
              </a:r>
              <a:r>
                <a:rPr lang="fr-FR" sz="1200" i="0" dirty="0" smtClean="0">
                  <a:solidFill>
                    <a:schemeClr val="tx2"/>
                  </a:solidFill>
                </a:rPr>
                <a:t>2 VL font demi-tour</a:t>
              </a:r>
              <a:endParaRPr lang="fr-FR" sz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09" name="Groupe 108"/>
          <p:cNvGrpSpPr/>
          <p:nvPr/>
        </p:nvGrpSpPr>
        <p:grpSpPr>
          <a:xfrm>
            <a:off x="2610292" y="1830881"/>
            <a:ext cx="1917700" cy="1868401"/>
            <a:chOff x="3583641" y="1806005"/>
            <a:chExt cx="1917700" cy="1868401"/>
          </a:xfrm>
        </p:grpSpPr>
        <p:sp>
          <p:nvSpPr>
            <p:cNvPr id="110" name="Rectangle 109"/>
            <p:cNvSpPr/>
            <p:nvPr/>
          </p:nvSpPr>
          <p:spPr>
            <a:xfrm>
              <a:off x="4852312" y="1806005"/>
              <a:ext cx="367981" cy="298135"/>
            </a:xfrm>
            <a:prstGeom prst="rect">
              <a:avLst/>
            </a:prstGeom>
            <a:solidFill>
              <a:srgbClr val="FFC000">
                <a:alpha val="33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1" name="Connecteur droit avec flèche 110"/>
            <p:cNvCxnSpPr>
              <a:stCxn id="110" idx="2"/>
              <a:endCxn id="112" idx="0"/>
            </p:cNvCxnSpPr>
            <p:nvPr/>
          </p:nvCxnSpPr>
          <p:spPr>
            <a:xfrm flipH="1">
              <a:off x="4542491" y="2104140"/>
              <a:ext cx="493812" cy="110830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 Box 6460"/>
            <p:cNvSpPr txBox="1">
              <a:spLocks noChangeArrowheads="1"/>
            </p:cNvSpPr>
            <p:nvPr/>
          </p:nvSpPr>
          <p:spPr bwMode="auto">
            <a:xfrm>
              <a:off x="3583641" y="3212443"/>
              <a:ext cx="1917700" cy="4619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fr-FR" sz="1200" b="1" i="0" dirty="0" smtClean="0">
                  <a:solidFill>
                    <a:schemeClr val="tx2"/>
                  </a:solidFill>
                </a:rPr>
                <a:t>15:54:42</a:t>
              </a:r>
              <a:r>
                <a:rPr lang="fr-FR" sz="1200" i="0" dirty="0" smtClean="0">
                  <a:solidFill>
                    <a:schemeClr val="tx2"/>
                  </a:solidFill>
                </a:rPr>
                <a:t> </a:t>
              </a:r>
              <a:r>
                <a:rPr lang="fr-FR" sz="1200" i="0" dirty="0">
                  <a:solidFill>
                    <a:schemeClr val="tx2"/>
                  </a:solidFill>
                </a:rPr>
                <a:t>→ </a:t>
              </a:r>
              <a:r>
                <a:rPr lang="fr-FR" sz="1200" i="0" dirty="0" smtClean="0">
                  <a:solidFill>
                    <a:schemeClr val="tx2"/>
                  </a:solidFill>
                </a:rPr>
                <a:t>1 VL fait demi-tour</a:t>
              </a:r>
              <a:endParaRPr lang="fr-FR" sz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13" name="Groupe 112"/>
          <p:cNvGrpSpPr/>
          <p:nvPr/>
        </p:nvGrpSpPr>
        <p:grpSpPr>
          <a:xfrm>
            <a:off x="853803" y="1675717"/>
            <a:ext cx="2861166" cy="2424716"/>
            <a:chOff x="3043473" y="1111388"/>
            <a:chExt cx="2861166" cy="2424716"/>
          </a:xfrm>
        </p:grpSpPr>
        <p:sp>
          <p:nvSpPr>
            <p:cNvPr id="114" name="Rectangle 113"/>
            <p:cNvSpPr/>
            <p:nvPr/>
          </p:nvSpPr>
          <p:spPr>
            <a:xfrm>
              <a:off x="5512731" y="1111388"/>
              <a:ext cx="391908" cy="298135"/>
            </a:xfrm>
            <a:prstGeom prst="rect">
              <a:avLst/>
            </a:prstGeom>
            <a:solidFill>
              <a:srgbClr val="FFC000">
                <a:alpha val="33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5" name="Connecteur droit avec flèche 114"/>
            <p:cNvCxnSpPr>
              <a:stCxn id="114" idx="2"/>
              <a:endCxn id="116" idx="0"/>
            </p:cNvCxnSpPr>
            <p:nvPr/>
          </p:nvCxnSpPr>
          <p:spPr>
            <a:xfrm flipH="1">
              <a:off x="4237863" y="1409523"/>
              <a:ext cx="1470822" cy="184958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 Box 6460"/>
            <p:cNvSpPr txBox="1">
              <a:spLocks noChangeArrowheads="1"/>
            </p:cNvSpPr>
            <p:nvPr/>
          </p:nvSpPr>
          <p:spPr bwMode="auto">
            <a:xfrm>
              <a:off x="3043473" y="3259105"/>
              <a:ext cx="2388779" cy="27699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fr-FR" sz="1200" b="1" i="0" dirty="0" smtClean="0">
                  <a:solidFill>
                    <a:schemeClr val="tx2"/>
                  </a:solidFill>
                </a:rPr>
                <a:t>15:42:46</a:t>
              </a:r>
              <a:r>
                <a:rPr lang="fr-FR" sz="1200" i="0" dirty="0" smtClean="0">
                  <a:solidFill>
                    <a:schemeClr val="tx2"/>
                  </a:solidFill>
                </a:rPr>
                <a:t> </a:t>
              </a:r>
              <a:r>
                <a:rPr lang="fr-FR" sz="1200" i="0" dirty="0">
                  <a:solidFill>
                    <a:schemeClr val="tx2"/>
                  </a:solidFill>
                </a:rPr>
                <a:t>→ </a:t>
              </a:r>
              <a:r>
                <a:rPr lang="fr-FR" sz="1200" i="0" dirty="0" smtClean="0">
                  <a:solidFill>
                    <a:schemeClr val="tx2"/>
                  </a:solidFill>
                </a:rPr>
                <a:t>1 VL fait demi-tour</a:t>
              </a:r>
            </a:p>
          </p:txBody>
        </p:sp>
      </p:grpSp>
      <p:grpSp>
        <p:nvGrpSpPr>
          <p:cNvPr id="117" name="Groupe 116"/>
          <p:cNvGrpSpPr/>
          <p:nvPr/>
        </p:nvGrpSpPr>
        <p:grpSpPr>
          <a:xfrm>
            <a:off x="738088" y="1819347"/>
            <a:ext cx="1947384" cy="1879936"/>
            <a:chOff x="3630588" y="2418649"/>
            <a:chExt cx="1947384" cy="1879936"/>
          </a:xfrm>
        </p:grpSpPr>
        <p:sp>
          <p:nvSpPr>
            <p:cNvPr id="118" name="Rectangle 117"/>
            <p:cNvSpPr/>
            <p:nvPr/>
          </p:nvSpPr>
          <p:spPr>
            <a:xfrm>
              <a:off x="5209991" y="2418649"/>
              <a:ext cx="367981" cy="298135"/>
            </a:xfrm>
            <a:prstGeom prst="rect">
              <a:avLst/>
            </a:prstGeom>
            <a:solidFill>
              <a:srgbClr val="FFC000">
                <a:alpha val="33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9" name="Connecteur droit avec flèche 118"/>
            <p:cNvCxnSpPr>
              <a:stCxn id="118" idx="2"/>
              <a:endCxn id="120" idx="0"/>
            </p:cNvCxnSpPr>
            <p:nvPr/>
          </p:nvCxnSpPr>
          <p:spPr>
            <a:xfrm flipH="1">
              <a:off x="4389252" y="2716784"/>
              <a:ext cx="1004730" cy="111983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 Box 6460"/>
            <p:cNvSpPr txBox="1">
              <a:spLocks noChangeArrowheads="1"/>
            </p:cNvSpPr>
            <p:nvPr/>
          </p:nvSpPr>
          <p:spPr bwMode="auto">
            <a:xfrm>
              <a:off x="3630588" y="3836622"/>
              <a:ext cx="1517328" cy="4619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fr-FR" sz="1200" b="1" i="0" dirty="0" smtClean="0">
                  <a:solidFill>
                    <a:schemeClr val="tx2"/>
                  </a:solidFill>
                </a:rPr>
                <a:t>15:44:21</a:t>
              </a:r>
              <a:r>
                <a:rPr lang="fr-FR" sz="1200" i="0" dirty="0" smtClean="0">
                  <a:solidFill>
                    <a:schemeClr val="tx2"/>
                  </a:solidFill>
                </a:rPr>
                <a:t> </a:t>
              </a:r>
              <a:r>
                <a:rPr lang="fr-FR" sz="1200" i="0" dirty="0">
                  <a:solidFill>
                    <a:schemeClr val="tx2"/>
                  </a:solidFill>
                </a:rPr>
                <a:t>→ </a:t>
              </a:r>
              <a:r>
                <a:rPr lang="fr-FR" sz="1200" i="0" dirty="0" smtClean="0">
                  <a:solidFill>
                    <a:schemeClr val="tx2"/>
                  </a:solidFill>
                </a:rPr>
                <a:t>1 VL fait demi-tour</a:t>
              </a:r>
              <a:endParaRPr lang="fr-FR" sz="1200" dirty="0">
                <a:solidFill>
                  <a:schemeClr val="tx2"/>
                </a:solidFill>
              </a:endParaRPr>
            </a:p>
          </p:txBody>
        </p:sp>
      </p:grpSp>
      <p:sp>
        <p:nvSpPr>
          <p:cNvPr id="104" name="Text Box 6460"/>
          <p:cNvSpPr txBox="1">
            <a:spLocks noChangeArrowheads="1"/>
          </p:cNvSpPr>
          <p:nvPr/>
        </p:nvSpPr>
        <p:spPr bwMode="auto">
          <a:xfrm>
            <a:off x="853020" y="4100433"/>
            <a:ext cx="2388779" cy="461665"/>
          </a:xfrm>
          <a:prstGeom prst="rect">
            <a:avLst/>
          </a:prstGeom>
          <a:solidFill>
            <a:srgbClr val="FF99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tx2"/>
                </a:solidFill>
              </a:rPr>
              <a:t>15:43:54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>
                <a:solidFill>
                  <a:schemeClr val="tx2"/>
                </a:solidFill>
              </a:rPr>
              <a:t>→ 1 </a:t>
            </a:r>
            <a:r>
              <a:rPr lang="fr-FR" sz="1200" dirty="0" smtClean="0">
                <a:solidFill>
                  <a:schemeClr val="tx2"/>
                </a:solidFill>
              </a:rPr>
              <a:t>Fourgon </a:t>
            </a:r>
            <a:r>
              <a:rPr lang="fr-FR" sz="1200" dirty="0">
                <a:solidFill>
                  <a:schemeClr val="tx2"/>
                </a:solidFill>
              </a:rPr>
              <a:t>fait </a:t>
            </a:r>
            <a:r>
              <a:rPr lang="fr-FR" sz="1200" dirty="0" smtClean="0">
                <a:solidFill>
                  <a:schemeClr val="tx2"/>
                </a:solidFill>
              </a:rPr>
              <a:t>demi-tour</a:t>
            </a:r>
            <a:endParaRPr lang="fr-FR" sz="1200" dirty="0">
              <a:solidFill>
                <a:schemeClr val="tx2"/>
              </a:solidFill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5687736" y="1406612"/>
            <a:ext cx="3357194" cy="4821908"/>
            <a:chOff x="5687736" y="1406612"/>
            <a:chExt cx="3357194" cy="4821908"/>
          </a:xfrm>
        </p:grpSpPr>
        <p:grpSp>
          <p:nvGrpSpPr>
            <p:cNvPr id="19" name="Groupe 18"/>
            <p:cNvGrpSpPr/>
            <p:nvPr/>
          </p:nvGrpSpPr>
          <p:grpSpPr>
            <a:xfrm>
              <a:off x="5687736" y="1406612"/>
              <a:ext cx="3357194" cy="4821908"/>
              <a:chOff x="5687736" y="1406612"/>
              <a:chExt cx="3357194" cy="4821908"/>
            </a:xfrm>
          </p:grpSpPr>
          <p:pic>
            <p:nvPicPr>
              <p:cNvPr id="4" name="Image 3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7736" y="3709516"/>
                <a:ext cx="3357194" cy="2519004"/>
              </a:xfrm>
              <a:prstGeom prst="rect">
                <a:avLst/>
              </a:prstGeom>
            </p:spPr>
          </p:pic>
          <p:sp>
            <p:nvSpPr>
              <p:cNvPr id="121" name="Rectangle 120"/>
              <p:cNvSpPr/>
              <p:nvPr/>
            </p:nvSpPr>
            <p:spPr>
              <a:xfrm>
                <a:off x="7020562" y="1406612"/>
                <a:ext cx="410782" cy="250538"/>
              </a:xfrm>
              <a:prstGeom prst="rect">
                <a:avLst/>
              </a:prstGeom>
              <a:solidFill>
                <a:srgbClr val="FFC000">
                  <a:alpha val="33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22" name="Connecteur droit avec flèche 121"/>
              <p:cNvCxnSpPr>
                <a:stCxn id="121" idx="2"/>
                <a:endCxn id="4" idx="0"/>
              </p:cNvCxnSpPr>
              <p:nvPr/>
            </p:nvCxnSpPr>
            <p:spPr>
              <a:xfrm>
                <a:off x="7225953" y="1657150"/>
                <a:ext cx="140380" cy="205236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à coins arrondis 20"/>
            <p:cNvSpPr/>
            <p:nvPr/>
          </p:nvSpPr>
          <p:spPr>
            <a:xfrm>
              <a:off x="6579573" y="3981528"/>
              <a:ext cx="786760" cy="358400"/>
            </a:xfrm>
            <a:prstGeom prst="round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549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PHOTOS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3" y="1176427"/>
            <a:ext cx="4410976" cy="248117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507" y="3726610"/>
            <a:ext cx="4410976" cy="248117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507" y="1176427"/>
            <a:ext cx="4410976" cy="248117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3" y="3726610"/>
            <a:ext cx="4432062" cy="249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3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CHIFFRES CLES</a:t>
            </a:r>
            <a:endParaRPr lang="fr-FR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" y="1242303"/>
            <a:ext cx="8229600" cy="5427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1000"/>
              </a:spcAft>
              <a:buSzPct val="80000"/>
              <a:buFontTx/>
              <a:buNone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15963" indent="-360363" algn="l" defTabSz="457200" rtl="0" eaLnBrk="1" latinLnBrk="0" hangingPunct="1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85838" indent="-266700" algn="l" defTabSz="457200" rtl="0" eaLnBrk="1" latinLnBrk="0" hangingPunct="1">
              <a:spcBef>
                <a:spcPct val="20000"/>
              </a:spcBef>
              <a:buSzPct val="80000"/>
              <a:buFontTx/>
              <a:buBlip>
                <a:blip r:embed="rId2"/>
              </a:buBlip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Frutiger 45 Light"/>
                <a:ea typeface="+mn-ea"/>
                <a:cs typeface="Frutiger 45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Frutiger 45 Light"/>
                <a:ea typeface="+mn-ea"/>
                <a:cs typeface="Frutiger 45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APRR – </a:t>
            </a:r>
            <a:r>
              <a:rPr lang="fr-FR" sz="1600" dirty="0"/>
              <a:t>D</a:t>
            </a:r>
            <a:r>
              <a:rPr lang="fr-FR" sz="1600" dirty="0" smtClean="0"/>
              <a:t>étection </a:t>
            </a:r>
            <a:r>
              <a:rPr lang="fr-FR" sz="1600" dirty="0"/>
              <a:t>15:34:40</a:t>
            </a:r>
            <a:endParaRPr lang="fr-FR" sz="1600" dirty="0" smtClean="0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57200" y="1915661"/>
            <a:ext cx="8229600" cy="4383539"/>
          </a:xfrm>
        </p:spPr>
        <p:txBody>
          <a:bodyPr/>
          <a:lstStyle/>
          <a:p>
            <a:r>
              <a:rPr lang="fr-FR" dirty="0" smtClean="0"/>
              <a:t>Caractérisation</a:t>
            </a:r>
            <a:r>
              <a:rPr lang="fr-FR" dirty="0"/>
              <a:t> </a:t>
            </a:r>
            <a:r>
              <a:rPr lang="fr-FR" dirty="0" smtClean="0"/>
              <a:t>et fermeture tunnel : &lt; 2 minutes (1:48)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Alerte EPI : </a:t>
            </a:r>
            <a:r>
              <a:rPr lang="fr-FR" dirty="0"/>
              <a:t>&lt; 2 minutes </a:t>
            </a:r>
            <a:r>
              <a:rPr lang="fr-FR" dirty="0" smtClean="0"/>
              <a:t>(1:48) bip d’alerte &amp; message à 2:20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A</a:t>
            </a:r>
            <a:r>
              <a:rPr lang="fr-FR" dirty="0" smtClean="0"/>
              <a:t>ppel CORG 88/68 : 5 minutes (05:41)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Demande PGT petite maille : 23 minutes (15:58)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Vidage </a:t>
            </a:r>
            <a:r>
              <a:rPr lang="fr-FR" dirty="0"/>
              <a:t>nasse tunnel sens Alsace </a:t>
            </a:r>
            <a:r>
              <a:rPr lang="fr-FR" dirty="0" smtClean="0"/>
              <a:t>– Vosges : 43 </a:t>
            </a:r>
            <a:r>
              <a:rPr lang="fr-FR" dirty="0"/>
              <a:t>minutes </a:t>
            </a:r>
            <a:r>
              <a:rPr lang="fr-FR" dirty="0" smtClean="0"/>
              <a:t>(16:18)</a:t>
            </a:r>
            <a:endParaRPr lang="fr-FR" dirty="0"/>
          </a:p>
          <a:p>
            <a:r>
              <a:rPr lang="fr-FR" dirty="0" smtClean="0"/>
              <a:t>Vidage </a:t>
            </a:r>
            <a:r>
              <a:rPr lang="fr-FR" dirty="0"/>
              <a:t>nasse tunnel sens Vosges </a:t>
            </a:r>
            <a:r>
              <a:rPr lang="fr-FR" dirty="0" smtClean="0"/>
              <a:t>– Alsace : 1 </a:t>
            </a:r>
            <a:r>
              <a:rPr lang="fr-FR" dirty="0"/>
              <a:t>heure </a:t>
            </a:r>
            <a:r>
              <a:rPr lang="fr-FR" dirty="0" smtClean="0"/>
              <a:t>04 </a:t>
            </a:r>
            <a:r>
              <a:rPr lang="fr-FR" dirty="0"/>
              <a:t>minutes </a:t>
            </a:r>
            <a:r>
              <a:rPr lang="fr-FR" dirty="0" smtClean="0"/>
              <a:t>(16:39)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Tunnel prêt pour la réouverture : 1 heure 30 minutes (17:06)</a:t>
            </a:r>
          </a:p>
          <a:p>
            <a:pPr lvl="1"/>
            <a:r>
              <a:rPr lang="fr-FR" dirty="0"/>
              <a:t>Prise en charge PL par dépanneur &amp; nettoyage chaussée par EPI</a:t>
            </a:r>
          </a:p>
          <a:p>
            <a:endParaRPr lang="fr-FR" dirty="0" smtClean="0"/>
          </a:p>
          <a:p>
            <a:r>
              <a:rPr lang="fr-FR" dirty="0" smtClean="0"/>
              <a:t>Réouverture du tunnel : 1 heures 47 minutes (17:22)</a:t>
            </a:r>
          </a:p>
          <a:p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88869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16/08/22</a:t>
            </a:r>
            <a:endParaRPr lang="fr-FR" sz="2000" dirty="0"/>
          </a:p>
        </p:txBody>
      </p:sp>
      <p:pic>
        <p:nvPicPr>
          <p:cNvPr id="11" name="Espace réservé pour une image  10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1436194" y="4587276"/>
            <a:ext cx="7522611" cy="947076"/>
          </a:xfrm>
        </p:spPr>
        <p:txBody>
          <a:bodyPr/>
          <a:lstStyle/>
          <a:p>
            <a:r>
              <a:rPr lang="fr-FR" dirty="0" smtClean="0"/>
              <a:t>TML – arrêt </a:t>
            </a:r>
            <a:r>
              <a:rPr lang="fr-FR" dirty="0" err="1" smtClean="0"/>
              <a:t>pl</a:t>
            </a:r>
            <a:r>
              <a:rPr lang="fr-FR" dirty="0" smtClean="0"/>
              <a:t> avec dégagement de fumée</a:t>
            </a:r>
            <a:endParaRPr lang="fr-FR" dirty="0"/>
          </a:p>
        </p:txBody>
      </p:sp>
      <p:pic>
        <p:nvPicPr>
          <p:cNvPr id="4" name="Espace réservé pour une image  3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" r="41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7269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 de l’événement</a:t>
            </a:r>
            <a:endParaRPr lang="fr-FR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" y="1242303"/>
            <a:ext cx="8229600" cy="5427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1000"/>
              </a:spcAft>
              <a:buSzPct val="80000"/>
              <a:buFontTx/>
              <a:buNone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15963" indent="-360363" algn="l" defTabSz="457200" rtl="0" eaLnBrk="1" latinLnBrk="0" hangingPunct="1"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85838" indent="-266700" algn="l" defTabSz="457200" rtl="0" eaLnBrk="1" latinLnBrk="0" hangingPunct="1">
              <a:spcBef>
                <a:spcPct val="20000"/>
              </a:spcBef>
              <a:buSzPct val="80000"/>
              <a:buFontTx/>
              <a:buBlip>
                <a:blip r:embed="rId2"/>
              </a:buBlip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Frutiger 45 Light"/>
                <a:ea typeface="+mn-ea"/>
                <a:cs typeface="Frutiger 45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Frutiger 45 Light"/>
                <a:ea typeface="+mn-ea"/>
                <a:cs typeface="Frutiger 45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Mardi 16 Août 2022 : 15:31:40 entrée en tunnel coté Alsace</a:t>
            </a:r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57200" y="1915661"/>
            <a:ext cx="8229600" cy="3828369"/>
          </a:xfrm>
        </p:spPr>
        <p:txBody>
          <a:bodyPr/>
          <a:lstStyle/>
          <a:p>
            <a:r>
              <a:rPr lang="fr-FR" dirty="0" smtClean="0"/>
              <a:t>PL transportant des sacs de céréales</a:t>
            </a:r>
          </a:p>
          <a:p>
            <a:endParaRPr lang="fr-FR" dirty="0"/>
          </a:p>
          <a:p>
            <a:r>
              <a:rPr lang="fr-FR" dirty="0" smtClean="0"/>
              <a:t>PR 8550 Sens Alsace vers Vosges (1,8 km de la tête tunnel Alsace)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1 seul passager à bord (chauffeur)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PL suivi de près par 7 VL</a:t>
            </a:r>
          </a:p>
          <a:p>
            <a:endParaRPr lang="fr-FR" dirty="0"/>
          </a:p>
          <a:p>
            <a:r>
              <a:rPr lang="fr-FR" dirty="0" smtClean="0"/>
              <a:t>Fumées issues du PL vers abri 13 dans le tunnel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62" y="3481754"/>
            <a:ext cx="3530111" cy="264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9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1" y="34121"/>
            <a:ext cx="9007813" cy="449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6466"/>
          <p:cNvGrpSpPr>
            <a:grpSpLocks/>
          </p:cNvGrpSpPr>
          <p:nvPr/>
        </p:nvGrpSpPr>
        <p:grpSpPr bwMode="auto">
          <a:xfrm>
            <a:off x="72232" y="5080003"/>
            <a:ext cx="504825" cy="976312"/>
            <a:chOff x="113" y="2783"/>
            <a:chExt cx="318" cy="615"/>
          </a:xfrm>
        </p:grpSpPr>
        <p:pic>
          <p:nvPicPr>
            <p:cNvPr id="12" name="Picture 6467" descr="medium_rose_des_vent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2956"/>
              <a:ext cx="318" cy="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6468"/>
            <p:cNvSpPr txBox="1">
              <a:spLocks noChangeArrowheads="1"/>
            </p:cNvSpPr>
            <p:nvPr/>
          </p:nvSpPr>
          <p:spPr bwMode="auto">
            <a:xfrm>
              <a:off x="167" y="2783"/>
              <a:ext cx="1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/>
              <a:r>
                <a:rPr lang="fr-FR" b="1" i="0" dirty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4" name="Text Box 6469"/>
            <p:cNvSpPr txBox="1">
              <a:spLocks noChangeArrowheads="1"/>
            </p:cNvSpPr>
            <p:nvPr/>
          </p:nvSpPr>
          <p:spPr bwMode="auto">
            <a:xfrm>
              <a:off x="181" y="3225"/>
              <a:ext cx="18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/>
              <a:r>
                <a:rPr lang="fr-FR" b="1" i="0" dirty="0">
                  <a:solidFill>
                    <a:schemeClr val="tx1"/>
                  </a:solidFill>
                </a:rPr>
                <a:t>S</a:t>
              </a:r>
            </a:p>
          </p:txBody>
        </p:sp>
      </p:grpSp>
      <p:grpSp>
        <p:nvGrpSpPr>
          <p:cNvPr id="15" name="Group 6465"/>
          <p:cNvGrpSpPr>
            <a:grpSpLocks/>
          </p:cNvGrpSpPr>
          <p:nvPr/>
        </p:nvGrpSpPr>
        <p:grpSpPr bwMode="auto">
          <a:xfrm>
            <a:off x="5170489" y="1760538"/>
            <a:ext cx="3767138" cy="2011363"/>
            <a:chOff x="3257" y="1109"/>
            <a:chExt cx="2373" cy="1267"/>
          </a:xfrm>
        </p:grpSpPr>
        <p:sp>
          <p:nvSpPr>
            <p:cNvPr id="16" name="Text Box 6460"/>
            <p:cNvSpPr txBox="1">
              <a:spLocks noChangeArrowheads="1"/>
            </p:cNvSpPr>
            <p:nvPr/>
          </p:nvSpPr>
          <p:spPr bwMode="auto">
            <a:xfrm>
              <a:off x="3257" y="1620"/>
              <a:ext cx="2373" cy="75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fr-FR" sz="1800" b="1" i="0" dirty="0" smtClean="0">
                  <a:solidFill>
                    <a:schemeClr val="tx2"/>
                  </a:solidFill>
                </a:rPr>
                <a:t>15:34:27</a:t>
              </a:r>
              <a:r>
                <a:rPr lang="fr-FR" sz="1800" i="0" dirty="0" smtClean="0">
                  <a:solidFill>
                    <a:schemeClr val="tx2"/>
                  </a:solidFill>
                </a:rPr>
                <a:t> </a:t>
              </a:r>
              <a:r>
                <a:rPr lang="fr-FR" sz="1800" i="0" dirty="0">
                  <a:solidFill>
                    <a:schemeClr val="tx2"/>
                  </a:solidFill>
                </a:rPr>
                <a:t>→ </a:t>
              </a:r>
              <a:r>
                <a:rPr lang="fr-FR" sz="1800" dirty="0" smtClean="0">
                  <a:solidFill>
                    <a:schemeClr val="tx2"/>
                  </a:solidFill>
                </a:rPr>
                <a:t>Le PL s’arrête au PR 8550 au droit du parking GN13,1. </a:t>
              </a:r>
            </a:p>
            <a:p>
              <a:pPr algn="l"/>
              <a:r>
                <a:rPr lang="fr-FR" b="1" dirty="0" smtClean="0">
                  <a:solidFill>
                    <a:schemeClr val="tx2"/>
                  </a:solidFill>
                </a:rPr>
                <a:t>15:34:40 : </a:t>
              </a:r>
              <a:r>
                <a:rPr lang="fr-FR" sz="1800" dirty="0" smtClean="0">
                  <a:solidFill>
                    <a:schemeClr val="tx2"/>
                  </a:solidFill>
                </a:rPr>
                <a:t>Détection par DAI, retour d’image au PC. </a:t>
              </a:r>
              <a:r>
                <a:rPr lang="fr-FR" dirty="0" smtClean="0">
                  <a:solidFill>
                    <a:schemeClr val="tx2"/>
                  </a:solidFill>
                </a:rPr>
                <a:t>7 VL doublent le PL</a:t>
              </a:r>
              <a:endParaRPr lang="fr-FR" sz="1800" dirty="0">
                <a:solidFill>
                  <a:schemeClr val="tx2"/>
                </a:solidFill>
              </a:endParaRPr>
            </a:p>
          </p:txBody>
        </p:sp>
        <p:sp>
          <p:nvSpPr>
            <p:cNvPr id="17" name="Line 6461"/>
            <p:cNvSpPr>
              <a:spLocks noChangeShapeType="1"/>
            </p:cNvSpPr>
            <p:nvPr/>
          </p:nvSpPr>
          <p:spPr bwMode="auto">
            <a:xfrm flipH="1">
              <a:off x="4357" y="1109"/>
              <a:ext cx="11" cy="516"/>
            </a:xfrm>
            <a:prstGeom prst="line">
              <a:avLst/>
            </a:prstGeom>
            <a:noFill/>
            <a:ln w="41275">
              <a:solidFill>
                <a:srgbClr val="FF99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fr-FR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" y="1899325"/>
            <a:ext cx="381953" cy="20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78" y="1836977"/>
            <a:ext cx="381953" cy="20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250" y="1862755"/>
            <a:ext cx="381953" cy="20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3" y="1899325"/>
            <a:ext cx="381953" cy="20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necteur en arc 8"/>
          <p:cNvCxnSpPr/>
          <p:nvPr/>
        </p:nvCxnSpPr>
        <p:spPr>
          <a:xfrm rot="10800000">
            <a:off x="5733932" y="1567876"/>
            <a:ext cx="1756411" cy="504663"/>
          </a:xfrm>
          <a:prstGeom prst="curvedConnector3">
            <a:avLst>
              <a:gd name="adj1" fmla="val 50000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064" y="1812675"/>
            <a:ext cx="668336" cy="256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Nuage 22"/>
          <p:cNvSpPr/>
          <p:nvPr/>
        </p:nvSpPr>
        <p:spPr>
          <a:xfrm>
            <a:off x="6765262" y="1073238"/>
            <a:ext cx="483635" cy="330144"/>
          </a:xfrm>
          <a:prstGeom prst="cloud">
            <a:avLst/>
          </a:prstGeom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504" y="1445380"/>
            <a:ext cx="424020" cy="21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174" y="1506281"/>
            <a:ext cx="282464" cy="171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002" y="1732202"/>
            <a:ext cx="4095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051" y="1827350"/>
            <a:ext cx="4095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761" y="1480182"/>
            <a:ext cx="4095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817" y="1322091"/>
            <a:ext cx="4095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543" y="1836977"/>
            <a:ext cx="668336" cy="256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51" y="2894601"/>
            <a:ext cx="4431676" cy="331645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489" y="3837421"/>
            <a:ext cx="3115452" cy="235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3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1" y="34121"/>
            <a:ext cx="9007813" cy="449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" y="1899325"/>
            <a:ext cx="381953" cy="20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78" y="1836977"/>
            <a:ext cx="381953" cy="20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250" y="1862755"/>
            <a:ext cx="381953" cy="20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3" y="1899325"/>
            <a:ext cx="381953" cy="20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3" name="Connecteur en arc 102"/>
          <p:cNvCxnSpPr/>
          <p:nvPr/>
        </p:nvCxnSpPr>
        <p:spPr>
          <a:xfrm rot="10800000">
            <a:off x="5733932" y="1567876"/>
            <a:ext cx="1756411" cy="504663"/>
          </a:xfrm>
          <a:prstGeom prst="curvedConnector3">
            <a:avLst>
              <a:gd name="adj1" fmla="val 50000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064" y="1812675"/>
            <a:ext cx="668336" cy="256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" name="Nuage 104"/>
          <p:cNvSpPr/>
          <p:nvPr/>
        </p:nvSpPr>
        <p:spPr>
          <a:xfrm>
            <a:off x="6765262" y="1073238"/>
            <a:ext cx="483635" cy="330144"/>
          </a:xfrm>
          <a:prstGeom prst="cloud">
            <a:avLst/>
          </a:prstGeom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504" y="1445380"/>
            <a:ext cx="424020" cy="21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174" y="1506281"/>
            <a:ext cx="282464" cy="171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002" y="1732202"/>
            <a:ext cx="4095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051" y="1827350"/>
            <a:ext cx="4095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761" y="1480182"/>
            <a:ext cx="4095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817" y="1322091"/>
            <a:ext cx="4095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543" y="1836977"/>
            <a:ext cx="668336" cy="256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6466"/>
          <p:cNvGrpSpPr>
            <a:grpSpLocks/>
          </p:cNvGrpSpPr>
          <p:nvPr/>
        </p:nvGrpSpPr>
        <p:grpSpPr bwMode="auto">
          <a:xfrm>
            <a:off x="72232" y="5080003"/>
            <a:ext cx="504825" cy="976312"/>
            <a:chOff x="113" y="2783"/>
            <a:chExt cx="318" cy="615"/>
          </a:xfrm>
        </p:grpSpPr>
        <p:pic>
          <p:nvPicPr>
            <p:cNvPr id="12" name="Picture 6467" descr="medium_rose_des_vents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2956"/>
              <a:ext cx="318" cy="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6468"/>
            <p:cNvSpPr txBox="1">
              <a:spLocks noChangeArrowheads="1"/>
            </p:cNvSpPr>
            <p:nvPr/>
          </p:nvSpPr>
          <p:spPr bwMode="auto">
            <a:xfrm>
              <a:off x="167" y="2783"/>
              <a:ext cx="1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/>
              <a:r>
                <a:rPr lang="fr-FR" b="1" i="0" dirty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4" name="Text Box 6469"/>
            <p:cNvSpPr txBox="1">
              <a:spLocks noChangeArrowheads="1"/>
            </p:cNvSpPr>
            <p:nvPr/>
          </p:nvSpPr>
          <p:spPr bwMode="auto">
            <a:xfrm>
              <a:off x="181" y="3225"/>
              <a:ext cx="18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/>
              <a:r>
                <a:rPr lang="fr-FR" b="1" i="0" dirty="0">
                  <a:solidFill>
                    <a:schemeClr val="tx1"/>
                  </a:solidFill>
                </a:rPr>
                <a:t>S</a:t>
              </a:r>
            </a:p>
          </p:txBody>
        </p:sp>
      </p:grpSp>
      <p:grpSp>
        <p:nvGrpSpPr>
          <p:cNvPr id="15" name="Group 6465"/>
          <p:cNvGrpSpPr>
            <a:grpSpLocks/>
          </p:cNvGrpSpPr>
          <p:nvPr/>
        </p:nvGrpSpPr>
        <p:grpSpPr bwMode="auto">
          <a:xfrm>
            <a:off x="5187951" y="1760538"/>
            <a:ext cx="3652838" cy="1600200"/>
            <a:chOff x="3268" y="1109"/>
            <a:chExt cx="2301" cy="1008"/>
          </a:xfrm>
        </p:grpSpPr>
        <p:sp>
          <p:nvSpPr>
            <p:cNvPr id="16" name="Text Box 6460"/>
            <p:cNvSpPr txBox="1">
              <a:spLocks noChangeArrowheads="1"/>
            </p:cNvSpPr>
            <p:nvPr/>
          </p:nvSpPr>
          <p:spPr bwMode="auto">
            <a:xfrm>
              <a:off x="3268" y="1535"/>
              <a:ext cx="2301" cy="58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fr-FR" sz="1800" b="1" i="0" dirty="0" smtClean="0">
                  <a:solidFill>
                    <a:schemeClr val="tx2"/>
                  </a:solidFill>
                </a:rPr>
                <a:t>15:35:00</a:t>
              </a:r>
              <a:r>
                <a:rPr lang="fr-FR" sz="1800" i="0" dirty="0" smtClean="0">
                  <a:solidFill>
                    <a:schemeClr val="tx2"/>
                  </a:solidFill>
                </a:rPr>
                <a:t> </a:t>
              </a:r>
              <a:r>
                <a:rPr lang="fr-FR" sz="1800" i="0" dirty="0">
                  <a:solidFill>
                    <a:schemeClr val="tx2"/>
                  </a:solidFill>
                </a:rPr>
                <a:t>→ </a:t>
              </a:r>
              <a:r>
                <a:rPr lang="fr-FR" sz="1800" dirty="0" smtClean="0">
                  <a:solidFill>
                    <a:schemeClr val="tx2"/>
                  </a:solidFill>
                </a:rPr>
                <a:t>Le Chauffeur va chercher un extincteur en cabine et le percute sur le tracteur côté droit</a:t>
              </a:r>
              <a:endParaRPr lang="fr-FR" sz="1800" dirty="0">
                <a:solidFill>
                  <a:schemeClr val="tx2"/>
                </a:solidFill>
              </a:endParaRPr>
            </a:p>
          </p:txBody>
        </p:sp>
        <p:sp>
          <p:nvSpPr>
            <p:cNvPr id="17" name="Line 6461"/>
            <p:cNvSpPr>
              <a:spLocks noChangeShapeType="1"/>
            </p:cNvSpPr>
            <p:nvPr/>
          </p:nvSpPr>
          <p:spPr bwMode="auto">
            <a:xfrm flipH="1">
              <a:off x="4310" y="1109"/>
              <a:ext cx="58" cy="440"/>
            </a:xfrm>
            <a:prstGeom prst="line">
              <a:avLst/>
            </a:prstGeom>
            <a:noFill/>
            <a:ln w="41275">
              <a:solidFill>
                <a:srgbClr val="FF99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fr-FR"/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24" y="3479140"/>
            <a:ext cx="3654548" cy="273970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39" y="3479140"/>
            <a:ext cx="3630873" cy="273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3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7" y="34121"/>
            <a:ext cx="9007813" cy="449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6466"/>
          <p:cNvGrpSpPr>
            <a:grpSpLocks/>
          </p:cNvGrpSpPr>
          <p:nvPr/>
        </p:nvGrpSpPr>
        <p:grpSpPr bwMode="auto">
          <a:xfrm>
            <a:off x="72232" y="5080003"/>
            <a:ext cx="504825" cy="976312"/>
            <a:chOff x="113" y="2783"/>
            <a:chExt cx="318" cy="615"/>
          </a:xfrm>
        </p:grpSpPr>
        <p:pic>
          <p:nvPicPr>
            <p:cNvPr id="12" name="Picture 6467" descr="medium_rose_des_vent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2956"/>
              <a:ext cx="318" cy="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6468"/>
            <p:cNvSpPr txBox="1">
              <a:spLocks noChangeArrowheads="1"/>
            </p:cNvSpPr>
            <p:nvPr/>
          </p:nvSpPr>
          <p:spPr bwMode="auto">
            <a:xfrm>
              <a:off x="167" y="2783"/>
              <a:ext cx="1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/>
              <a:r>
                <a:rPr lang="fr-FR" b="1" i="0" dirty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4" name="Text Box 6469"/>
            <p:cNvSpPr txBox="1">
              <a:spLocks noChangeArrowheads="1"/>
            </p:cNvSpPr>
            <p:nvPr/>
          </p:nvSpPr>
          <p:spPr bwMode="auto">
            <a:xfrm>
              <a:off x="181" y="3225"/>
              <a:ext cx="18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/>
              <a:r>
                <a:rPr lang="fr-FR" b="1" i="0" dirty="0">
                  <a:solidFill>
                    <a:schemeClr val="tx1"/>
                  </a:solidFill>
                </a:rPr>
                <a:t>S</a:t>
              </a:r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4" y="1957355"/>
            <a:ext cx="273734" cy="14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Nuage 22"/>
          <p:cNvSpPr/>
          <p:nvPr/>
        </p:nvSpPr>
        <p:spPr>
          <a:xfrm>
            <a:off x="6765262" y="1073238"/>
            <a:ext cx="483635" cy="330144"/>
          </a:xfrm>
          <a:prstGeom prst="cloud">
            <a:avLst/>
          </a:prstGeom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94" y="1434387"/>
            <a:ext cx="424020" cy="21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760" y="1443872"/>
            <a:ext cx="228163" cy="11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309" y="1966015"/>
            <a:ext cx="307095" cy="11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 Box 6460"/>
          <p:cNvSpPr txBox="1">
            <a:spLocks noChangeArrowheads="1"/>
          </p:cNvSpPr>
          <p:nvPr/>
        </p:nvSpPr>
        <p:spPr bwMode="auto">
          <a:xfrm>
            <a:off x="821676" y="2769503"/>
            <a:ext cx="7690645" cy="30777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400" b="1" i="0" dirty="0" smtClean="0">
                <a:solidFill>
                  <a:srgbClr val="FFFF00"/>
                </a:solidFill>
              </a:rPr>
              <a:t>15:36:28</a:t>
            </a:r>
            <a:r>
              <a:rPr lang="fr-FR" sz="1400" i="0" dirty="0" smtClean="0">
                <a:solidFill>
                  <a:srgbClr val="FFFF00"/>
                </a:solidFill>
              </a:rPr>
              <a:t> </a:t>
            </a:r>
            <a:r>
              <a:rPr lang="fr-FR" sz="1400" dirty="0" smtClean="0">
                <a:solidFill>
                  <a:srgbClr val="FFFF00"/>
                </a:solidFill>
              </a:rPr>
              <a:t>→</a:t>
            </a:r>
            <a:r>
              <a:rPr lang="fr-FR" sz="1400" i="0" dirty="0" smtClean="0">
                <a:solidFill>
                  <a:srgbClr val="FFFF00"/>
                </a:solidFill>
              </a:rPr>
              <a:t> </a:t>
            </a:r>
            <a:r>
              <a:rPr lang="fr-FR" sz="1400" dirty="0" smtClean="0">
                <a:solidFill>
                  <a:srgbClr val="FFFF00"/>
                </a:solidFill>
              </a:rPr>
              <a:t>Scénario arrêt  validé par l’OPC. Abaissement des barrières. </a:t>
            </a:r>
            <a:r>
              <a:rPr lang="el-GR" sz="1400" b="1" dirty="0" smtClean="0">
                <a:solidFill>
                  <a:srgbClr val="FFFF00"/>
                </a:solidFill>
                <a:latin typeface="GreekC"/>
                <a:cs typeface="GreekC"/>
              </a:rPr>
              <a:t>Δ</a:t>
            </a:r>
            <a:r>
              <a:rPr lang="fr-FR" sz="1400" b="1" dirty="0" smtClean="0">
                <a:solidFill>
                  <a:srgbClr val="FFFF00"/>
                </a:solidFill>
                <a:cs typeface="GreekC"/>
              </a:rPr>
              <a:t>t = 108 sec après détection</a:t>
            </a:r>
            <a:r>
              <a:rPr lang="fr-FR" sz="1400" b="1" dirty="0" smtClean="0">
                <a:solidFill>
                  <a:srgbClr val="FFFF00"/>
                </a:solidFill>
                <a:latin typeface="GreekC"/>
                <a:cs typeface="GreekC"/>
              </a:rPr>
              <a:t> 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924" y="1488812"/>
            <a:ext cx="284203" cy="14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" name="Groupe 33"/>
          <p:cNvGrpSpPr/>
          <p:nvPr/>
        </p:nvGrpSpPr>
        <p:grpSpPr>
          <a:xfrm>
            <a:off x="617942" y="1836977"/>
            <a:ext cx="101282" cy="310369"/>
            <a:chOff x="1035208" y="1844155"/>
            <a:chExt cx="101282" cy="310369"/>
          </a:xfrm>
        </p:grpSpPr>
        <p:sp>
          <p:nvSpPr>
            <p:cNvPr id="35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1123910" y="1830881"/>
            <a:ext cx="101282" cy="310369"/>
            <a:chOff x="1035208" y="1844155"/>
            <a:chExt cx="101282" cy="310369"/>
          </a:xfrm>
        </p:grpSpPr>
        <p:sp>
          <p:nvSpPr>
            <p:cNvPr id="38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1623782" y="1830881"/>
            <a:ext cx="101282" cy="310369"/>
            <a:chOff x="1035208" y="1844155"/>
            <a:chExt cx="101282" cy="310369"/>
          </a:xfrm>
        </p:grpSpPr>
        <p:sp>
          <p:nvSpPr>
            <p:cNvPr id="41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2154134" y="1830881"/>
            <a:ext cx="101282" cy="310369"/>
            <a:chOff x="1035208" y="1844155"/>
            <a:chExt cx="101282" cy="310369"/>
          </a:xfrm>
        </p:grpSpPr>
        <p:sp>
          <p:nvSpPr>
            <p:cNvPr id="44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2702774" y="1836977"/>
            <a:ext cx="101282" cy="310369"/>
            <a:chOff x="1035208" y="1844155"/>
            <a:chExt cx="101282" cy="310369"/>
          </a:xfrm>
        </p:grpSpPr>
        <p:sp>
          <p:nvSpPr>
            <p:cNvPr id="47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3153878" y="1843073"/>
            <a:ext cx="101282" cy="310369"/>
            <a:chOff x="1035208" y="1844155"/>
            <a:chExt cx="101282" cy="310369"/>
          </a:xfrm>
        </p:grpSpPr>
        <p:sp>
          <p:nvSpPr>
            <p:cNvPr id="50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2" name="Groupe 51"/>
          <p:cNvGrpSpPr/>
          <p:nvPr/>
        </p:nvGrpSpPr>
        <p:grpSpPr>
          <a:xfrm>
            <a:off x="3720806" y="1824785"/>
            <a:ext cx="101282" cy="310369"/>
            <a:chOff x="1035208" y="1844155"/>
            <a:chExt cx="101282" cy="310369"/>
          </a:xfrm>
        </p:grpSpPr>
        <p:sp>
          <p:nvSpPr>
            <p:cNvPr id="53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4269446" y="1830881"/>
            <a:ext cx="101282" cy="310369"/>
            <a:chOff x="1035208" y="1844155"/>
            <a:chExt cx="101282" cy="310369"/>
          </a:xfrm>
        </p:grpSpPr>
        <p:sp>
          <p:nvSpPr>
            <p:cNvPr id="56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8" name="Groupe 57"/>
          <p:cNvGrpSpPr/>
          <p:nvPr/>
        </p:nvGrpSpPr>
        <p:grpSpPr>
          <a:xfrm>
            <a:off x="4751030" y="1836977"/>
            <a:ext cx="101282" cy="310369"/>
            <a:chOff x="1035208" y="1844155"/>
            <a:chExt cx="101282" cy="310369"/>
          </a:xfrm>
        </p:grpSpPr>
        <p:sp>
          <p:nvSpPr>
            <p:cNvPr id="59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1" name="Groupe 60"/>
          <p:cNvGrpSpPr/>
          <p:nvPr/>
        </p:nvGrpSpPr>
        <p:grpSpPr>
          <a:xfrm>
            <a:off x="5263094" y="1824785"/>
            <a:ext cx="101282" cy="310369"/>
            <a:chOff x="1035208" y="1844155"/>
            <a:chExt cx="101282" cy="310369"/>
          </a:xfrm>
        </p:grpSpPr>
        <p:sp>
          <p:nvSpPr>
            <p:cNvPr id="62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4" name="Groupe 63"/>
          <p:cNvGrpSpPr/>
          <p:nvPr/>
        </p:nvGrpSpPr>
        <p:grpSpPr>
          <a:xfrm>
            <a:off x="5775158" y="1836977"/>
            <a:ext cx="101282" cy="310369"/>
            <a:chOff x="1035208" y="1844155"/>
            <a:chExt cx="101282" cy="310369"/>
          </a:xfrm>
        </p:grpSpPr>
        <p:sp>
          <p:nvSpPr>
            <p:cNvPr id="65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6317702" y="1849169"/>
            <a:ext cx="101282" cy="310369"/>
            <a:chOff x="1035208" y="1844155"/>
            <a:chExt cx="101282" cy="310369"/>
          </a:xfrm>
        </p:grpSpPr>
        <p:sp>
          <p:nvSpPr>
            <p:cNvPr id="68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70" name="Groupe 69"/>
          <p:cNvGrpSpPr/>
          <p:nvPr/>
        </p:nvGrpSpPr>
        <p:grpSpPr>
          <a:xfrm>
            <a:off x="6934202" y="1392333"/>
            <a:ext cx="95091" cy="341831"/>
            <a:chOff x="3338037" y="1350102"/>
            <a:chExt cx="95091" cy="341831"/>
          </a:xfrm>
        </p:grpSpPr>
        <p:sp>
          <p:nvSpPr>
            <p:cNvPr id="71" name="Oval 27"/>
            <p:cNvSpPr>
              <a:spLocks noChangeArrowheads="1"/>
            </p:cNvSpPr>
            <p:nvPr/>
          </p:nvSpPr>
          <p:spPr bwMode="auto">
            <a:xfrm>
              <a:off x="3360898" y="1350102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2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3338037" y="1403009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73" name="Groupe 72"/>
          <p:cNvGrpSpPr/>
          <p:nvPr/>
        </p:nvGrpSpPr>
        <p:grpSpPr>
          <a:xfrm>
            <a:off x="7434074" y="1398429"/>
            <a:ext cx="95091" cy="341831"/>
            <a:chOff x="3338037" y="1350102"/>
            <a:chExt cx="95091" cy="341831"/>
          </a:xfrm>
        </p:grpSpPr>
        <p:sp>
          <p:nvSpPr>
            <p:cNvPr id="74" name="Oval 27"/>
            <p:cNvSpPr>
              <a:spLocks noChangeArrowheads="1"/>
            </p:cNvSpPr>
            <p:nvPr/>
          </p:nvSpPr>
          <p:spPr bwMode="auto">
            <a:xfrm>
              <a:off x="3360898" y="1350102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3338037" y="1403009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76" name="Groupe 75"/>
          <p:cNvGrpSpPr/>
          <p:nvPr/>
        </p:nvGrpSpPr>
        <p:grpSpPr>
          <a:xfrm>
            <a:off x="7952234" y="1398429"/>
            <a:ext cx="95091" cy="341831"/>
            <a:chOff x="3338037" y="1350102"/>
            <a:chExt cx="95091" cy="341831"/>
          </a:xfrm>
        </p:grpSpPr>
        <p:sp>
          <p:nvSpPr>
            <p:cNvPr id="77" name="Oval 27"/>
            <p:cNvSpPr>
              <a:spLocks noChangeArrowheads="1"/>
            </p:cNvSpPr>
            <p:nvPr/>
          </p:nvSpPr>
          <p:spPr bwMode="auto">
            <a:xfrm>
              <a:off x="3360898" y="1350102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3338037" y="1403009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79" name="Groupe 78"/>
          <p:cNvGrpSpPr/>
          <p:nvPr/>
        </p:nvGrpSpPr>
        <p:grpSpPr>
          <a:xfrm>
            <a:off x="8506970" y="1374045"/>
            <a:ext cx="95091" cy="341831"/>
            <a:chOff x="3338037" y="1350102"/>
            <a:chExt cx="95091" cy="341831"/>
          </a:xfrm>
        </p:grpSpPr>
        <p:sp>
          <p:nvSpPr>
            <p:cNvPr id="80" name="Oval 27"/>
            <p:cNvSpPr>
              <a:spLocks noChangeArrowheads="1"/>
            </p:cNvSpPr>
            <p:nvPr/>
          </p:nvSpPr>
          <p:spPr bwMode="auto">
            <a:xfrm>
              <a:off x="3360898" y="1350102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3338037" y="1403009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316" y="1252090"/>
            <a:ext cx="284203" cy="14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10" y="1957355"/>
            <a:ext cx="247898" cy="13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130" y="1810531"/>
            <a:ext cx="247898" cy="13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131" y="1806005"/>
            <a:ext cx="247898" cy="13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786" y="1939239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522" y="1972869"/>
            <a:ext cx="307095" cy="11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376" y="1842301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844" y="1842301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63" y="1929608"/>
            <a:ext cx="273734" cy="14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958" y="1858529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553" y="1994701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06" y="1844443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301" y="1980615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413" y="1939239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39" descr="LogoLett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9" t="18013" r="35416" b="27815"/>
          <a:stretch>
            <a:fillRect/>
          </a:stretch>
        </p:blipFill>
        <p:spPr bwMode="auto">
          <a:xfrm flipH="1">
            <a:off x="6298167" y="1424534"/>
            <a:ext cx="155311" cy="18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Image 9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46" y="3299370"/>
            <a:ext cx="3935305" cy="292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9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7" y="34121"/>
            <a:ext cx="9007813" cy="449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6466"/>
          <p:cNvGrpSpPr>
            <a:grpSpLocks/>
          </p:cNvGrpSpPr>
          <p:nvPr/>
        </p:nvGrpSpPr>
        <p:grpSpPr bwMode="auto">
          <a:xfrm>
            <a:off x="72232" y="5080003"/>
            <a:ext cx="504825" cy="976312"/>
            <a:chOff x="113" y="2783"/>
            <a:chExt cx="318" cy="615"/>
          </a:xfrm>
        </p:grpSpPr>
        <p:pic>
          <p:nvPicPr>
            <p:cNvPr id="12" name="Picture 6467" descr="medium_rose_des_vent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2956"/>
              <a:ext cx="318" cy="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6468"/>
            <p:cNvSpPr txBox="1">
              <a:spLocks noChangeArrowheads="1"/>
            </p:cNvSpPr>
            <p:nvPr/>
          </p:nvSpPr>
          <p:spPr bwMode="auto">
            <a:xfrm>
              <a:off x="167" y="2783"/>
              <a:ext cx="1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/>
              <a:r>
                <a:rPr lang="fr-FR" b="1" i="0" dirty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4" name="Text Box 6469"/>
            <p:cNvSpPr txBox="1">
              <a:spLocks noChangeArrowheads="1"/>
            </p:cNvSpPr>
            <p:nvPr/>
          </p:nvSpPr>
          <p:spPr bwMode="auto">
            <a:xfrm>
              <a:off x="181" y="3225"/>
              <a:ext cx="18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/>
              <a:r>
                <a:rPr lang="fr-FR" b="1" i="0" dirty="0">
                  <a:solidFill>
                    <a:schemeClr val="tx1"/>
                  </a:solidFill>
                </a:rPr>
                <a:t>S</a:t>
              </a:r>
            </a:p>
          </p:txBody>
        </p:sp>
      </p:grpSp>
      <p:grpSp>
        <p:nvGrpSpPr>
          <p:cNvPr id="15" name="Group 6465"/>
          <p:cNvGrpSpPr>
            <a:grpSpLocks/>
          </p:cNvGrpSpPr>
          <p:nvPr/>
        </p:nvGrpSpPr>
        <p:grpSpPr bwMode="auto">
          <a:xfrm>
            <a:off x="5233989" y="1930399"/>
            <a:ext cx="3652838" cy="1746250"/>
            <a:chOff x="3297" y="1216"/>
            <a:chExt cx="2301" cy="1100"/>
          </a:xfrm>
        </p:grpSpPr>
        <p:sp>
          <p:nvSpPr>
            <p:cNvPr id="16" name="Text Box 6460"/>
            <p:cNvSpPr txBox="1">
              <a:spLocks noChangeArrowheads="1"/>
            </p:cNvSpPr>
            <p:nvPr/>
          </p:nvSpPr>
          <p:spPr bwMode="auto">
            <a:xfrm>
              <a:off x="3297" y="1560"/>
              <a:ext cx="2301" cy="75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sz="1800" b="1" i="0" dirty="0" smtClean="0">
                  <a:solidFill>
                    <a:schemeClr val="tx2"/>
                  </a:solidFill>
                </a:rPr>
                <a:t>15:38:35 : </a:t>
              </a:r>
              <a:r>
                <a:rPr lang="el-GR" b="1" dirty="0">
                  <a:solidFill>
                    <a:schemeClr val="tx2"/>
                  </a:solidFill>
                </a:rPr>
                <a:t>Δ</a:t>
              </a:r>
              <a:r>
                <a:rPr lang="fr-FR" b="1" dirty="0">
                  <a:solidFill>
                    <a:schemeClr val="tx2"/>
                  </a:solidFill>
                </a:rPr>
                <a:t>t = 120 </a:t>
              </a:r>
              <a:r>
                <a:rPr lang="fr-FR" sz="1800" b="1" i="0" dirty="0" smtClean="0">
                  <a:solidFill>
                    <a:schemeClr val="tx2"/>
                  </a:solidFill>
                </a:rPr>
                <a:t>sec après Bip d’alerte</a:t>
              </a:r>
              <a:r>
                <a:rPr lang="fr-FR" sz="1800" i="0" dirty="0" smtClean="0">
                  <a:solidFill>
                    <a:schemeClr val="tx2"/>
                  </a:solidFill>
                </a:rPr>
                <a:t> </a:t>
              </a:r>
            </a:p>
            <a:p>
              <a:pPr algn="l"/>
              <a:r>
                <a:rPr lang="fr-FR" sz="1800" i="0" dirty="0" smtClean="0">
                  <a:solidFill>
                    <a:schemeClr val="tx2"/>
                  </a:solidFill>
                </a:rPr>
                <a:t>→ VIT A est en tête Alsace </a:t>
              </a:r>
            </a:p>
            <a:p>
              <a:r>
                <a:rPr lang="fr-FR" dirty="0">
                  <a:solidFill>
                    <a:schemeClr val="tx2"/>
                  </a:solidFill>
                </a:rPr>
                <a:t>→ </a:t>
              </a:r>
              <a:r>
                <a:rPr lang="fr-FR" dirty="0" smtClean="0">
                  <a:solidFill>
                    <a:schemeClr val="tx2"/>
                  </a:solidFill>
                </a:rPr>
                <a:t>VIT </a:t>
              </a:r>
              <a:r>
                <a:rPr lang="fr-FR" sz="1800" i="0" dirty="0" smtClean="0">
                  <a:solidFill>
                    <a:schemeClr val="tx2"/>
                  </a:solidFill>
                </a:rPr>
                <a:t>V est en préalerte</a:t>
              </a:r>
              <a:endParaRPr lang="fr-FR" sz="1800" dirty="0">
                <a:solidFill>
                  <a:schemeClr val="tx2"/>
                </a:solidFill>
              </a:endParaRPr>
            </a:p>
          </p:txBody>
        </p:sp>
        <p:sp>
          <p:nvSpPr>
            <p:cNvPr id="17" name="Line 6461"/>
            <p:cNvSpPr>
              <a:spLocks noChangeShapeType="1"/>
            </p:cNvSpPr>
            <p:nvPr/>
          </p:nvSpPr>
          <p:spPr bwMode="auto">
            <a:xfrm flipH="1">
              <a:off x="4896" y="1216"/>
              <a:ext cx="694" cy="322"/>
            </a:xfrm>
            <a:prstGeom prst="line">
              <a:avLst/>
            </a:prstGeom>
            <a:noFill/>
            <a:ln w="41275">
              <a:solidFill>
                <a:srgbClr val="FF99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fr-FR"/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4" y="1957355"/>
            <a:ext cx="273734" cy="14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Nuage 22"/>
          <p:cNvSpPr/>
          <p:nvPr/>
        </p:nvSpPr>
        <p:spPr>
          <a:xfrm>
            <a:off x="6765262" y="1073238"/>
            <a:ext cx="483635" cy="330144"/>
          </a:xfrm>
          <a:prstGeom prst="cloud">
            <a:avLst/>
          </a:prstGeom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94" y="1434387"/>
            <a:ext cx="424020" cy="21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760" y="1443872"/>
            <a:ext cx="228163" cy="11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309" y="1966015"/>
            <a:ext cx="307095" cy="11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924" y="1488812"/>
            <a:ext cx="284203" cy="14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" name="Groupe 33"/>
          <p:cNvGrpSpPr/>
          <p:nvPr/>
        </p:nvGrpSpPr>
        <p:grpSpPr>
          <a:xfrm>
            <a:off x="617942" y="1836977"/>
            <a:ext cx="101282" cy="310369"/>
            <a:chOff x="1035208" y="1844155"/>
            <a:chExt cx="101282" cy="310369"/>
          </a:xfrm>
        </p:grpSpPr>
        <p:sp>
          <p:nvSpPr>
            <p:cNvPr id="35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1123910" y="1830881"/>
            <a:ext cx="101282" cy="310369"/>
            <a:chOff x="1035208" y="1844155"/>
            <a:chExt cx="101282" cy="310369"/>
          </a:xfrm>
        </p:grpSpPr>
        <p:sp>
          <p:nvSpPr>
            <p:cNvPr id="38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1623782" y="1830881"/>
            <a:ext cx="101282" cy="310369"/>
            <a:chOff x="1035208" y="1844155"/>
            <a:chExt cx="101282" cy="310369"/>
          </a:xfrm>
        </p:grpSpPr>
        <p:sp>
          <p:nvSpPr>
            <p:cNvPr id="41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2154134" y="1830881"/>
            <a:ext cx="101282" cy="310369"/>
            <a:chOff x="1035208" y="1844155"/>
            <a:chExt cx="101282" cy="310369"/>
          </a:xfrm>
        </p:grpSpPr>
        <p:sp>
          <p:nvSpPr>
            <p:cNvPr id="44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2702774" y="1836977"/>
            <a:ext cx="101282" cy="310369"/>
            <a:chOff x="1035208" y="1844155"/>
            <a:chExt cx="101282" cy="310369"/>
          </a:xfrm>
        </p:grpSpPr>
        <p:sp>
          <p:nvSpPr>
            <p:cNvPr id="47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3153878" y="1843073"/>
            <a:ext cx="101282" cy="310369"/>
            <a:chOff x="1035208" y="1844155"/>
            <a:chExt cx="101282" cy="310369"/>
          </a:xfrm>
        </p:grpSpPr>
        <p:sp>
          <p:nvSpPr>
            <p:cNvPr id="50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2" name="Groupe 51"/>
          <p:cNvGrpSpPr/>
          <p:nvPr/>
        </p:nvGrpSpPr>
        <p:grpSpPr>
          <a:xfrm>
            <a:off x="3720806" y="1824785"/>
            <a:ext cx="101282" cy="310369"/>
            <a:chOff x="1035208" y="1844155"/>
            <a:chExt cx="101282" cy="310369"/>
          </a:xfrm>
        </p:grpSpPr>
        <p:sp>
          <p:nvSpPr>
            <p:cNvPr id="53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4269446" y="1830881"/>
            <a:ext cx="101282" cy="310369"/>
            <a:chOff x="1035208" y="1844155"/>
            <a:chExt cx="101282" cy="310369"/>
          </a:xfrm>
        </p:grpSpPr>
        <p:sp>
          <p:nvSpPr>
            <p:cNvPr id="56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8" name="Groupe 57"/>
          <p:cNvGrpSpPr/>
          <p:nvPr/>
        </p:nvGrpSpPr>
        <p:grpSpPr>
          <a:xfrm>
            <a:off x="4751030" y="1836977"/>
            <a:ext cx="101282" cy="310369"/>
            <a:chOff x="1035208" y="1844155"/>
            <a:chExt cx="101282" cy="310369"/>
          </a:xfrm>
        </p:grpSpPr>
        <p:sp>
          <p:nvSpPr>
            <p:cNvPr id="59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1" name="Groupe 60"/>
          <p:cNvGrpSpPr/>
          <p:nvPr/>
        </p:nvGrpSpPr>
        <p:grpSpPr>
          <a:xfrm>
            <a:off x="5263094" y="1824785"/>
            <a:ext cx="101282" cy="310369"/>
            <a:chOff x="1035208" y="1844155"/>
            <a:chExt cx="101282" cy="310369"/>
          </a:xfrm>
        </p:grpSpPr>
        <p:sp>
          <p:nvSpPr>
            <p:cNvPr id="62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4" name="Groupe 63"/>
          <p:cNvGrpSpPr/>
          <p:nvPr/>
        </p:nvGrpSpPr>
        <p:grpSpPr>
          <a:xfrm>
            <a:off x="5775158" y="1836977"/>
            <a:ext cx="101282" cy="310369"/>
            <a:chOff x="1035208" y="1844155"/>
            <a:chExt cx="101282" cy="310369"/>
          </a:xfrm>
        </p:grpSpPr>
        <p:sp>
          <p:nvSpPr>
            <p:cNvPr id="65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6317702" y="1849169"/>
            <a:ext cx="101282" cy="310369"/>
            <a:chOff x="1035208" y="1844155"/>
            <a:chExt cx="101282" cy="310369"/>
          </a:xfrm>
        </p:grpSpPr>
        <p:sp>
          <p:nvSpPr>
            <p:cNvPr id="68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70" name="Groupe 69"/>
          <p:cNvGrpSpPr/>
          <p:nvPr/>
        </p:nvGrpSpPr>
        <p:grpSpPr>
          <a:xfrm>
            <a:off x="6934202" y="1392333"/>
            <a:ext cx="95091" cy="341831"/>
            <a:chOff x="3338037" y="1350102"/>
            <a:chExt cx="95091" cy="341831"/>
          </a:xfrm>
        </p:grpSpPr>
        <p:sp>
          <p:nvSpPr>
            <p:cNvPr id="71" name="Oval 27"/>
            <p:cNvSpPr>
              <a:spLocks noChangeArrowheads="1"/>
            </p:cNvSpPr>
            <p:nvPr/>
          </p:nvSpPr>
          <p:spPr bwMode="auto">
            <a:xfrm>
              <a:off x="3360898" y="1350102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2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3338037" y="1403009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73" name="Groupe 72"/>
          <p:cNvGrpSpPr/>
          <p:nvPr/>
        </p:nvGrpSpPr>
        <p:grpSpPr>
          <a:xfrm>
            <a:off x="7434074" y="1398429"/>
            <a:ext cx="95091" cy="341831"/>
            <a:chOff x="3338037" y="1350102"/>
            <a:chExt cx="95091" cy="341831"/>
          </a:xfrm>
        </p:grpSpPr>
        <p:sp>
          <p:nvSpPr>
            <p:cNvPr id="74" name="Oval 27"/>
            <p:cNvSpPr>
              <a:spLocks noChangeArrowheads="1"/>
            </p:cNvSpPr>
            <p:nvPr/>
          </p:nvSpPr>
          <p:spPr bwMode="auto">
            <a:xfrm>
              <a:off x="3360898" y="1350102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3338037" y="1403009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76" name="Groupe 75"/>
          <p:cNvGrpSpPr/>
          <p:nvPr/>
        </p:nvGrpSpPr>
        <p:grpSpPr>
          <a:xfrm>
            <a:off x="7952234" y="1398429"/>
            <a:ext cx="95091" cy="341831"/>
            <a:chOff x="3338037" y="1350102"/>
            <a:chExt cx="95091" cy="341831"/>
          </a:xfrm>
        </p:grpSpPr>
        <p:sp>
          <p:nvSpPr>
            <p:cNvPr id="77" name="Oval 27"/>
            <p:cNvSpPr>
              <a:spLocks noChangeArrowheads="1"/>
            </p:cNvSpPr>
            <p:nvPr/>
          </p:nvSpPr>
          <p:spPr bwMode="auto">
            <a:xfrm>
              <a:off x="3360898" y="1350102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3338037" y="1403009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79" name="Groupe 78"/>
          <p:cNvGrpSpPr/>
          <p:nvPr/>
        </p:nvGrpSpPr>
        <p:grpSpPr>
          <a:xfrm>
            <a:off x="8506970" y="1374045"/>
            <a:ext cx="95091" cy="341831"/>
            <a:chOff x="3338037" y="1350102"/>
            <a:chExt cx="95091" cy="341831"/>
          </a:xfrm>
        </p:grpSpPr>
        <p:sp>
          <p:nvSpPr>
            <p:cNvPr id="80" name="Oval 27"/>
            <p:cNvSpPr>
              <a:spLocks noChangeArrowheads="1"/>
            </p:cNvSpPr>
            <p:nvPr/>
          </p:nvSpPr>
          <p:spPr bwMode="auto">
            <a:xfrm>
              <a:off x="3360898" y="1350102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3338037" y="1403009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316" y="1252090"/>
            <a:ext cx="284203" cy="14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10" y="1957355"/>
            <a:ext cx="247898" cy="13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130" y="1810531"/>
            <a:ext cx="247898" cy="13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131" y="1806005"/>
            <a:ext cx="247898" cy="13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786" y="1939239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522" y="1972869"/>
            <a:ext cx="307095" cy="11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376" y="1842301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844" y="1842301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63" y="1929608"/>
            <a:ext cx="273734" cy="14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958" y="1858529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553" y="1994701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06" y="1844443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301" y="1980615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413" y="1939239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39" descr="LogoLett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9" t="18013" r="35416" b="27815"/>
          <a:stretch>
            <a:fillRect/>
          </a:stretch>
        </p:blipFill>
        <p:spPr bwMode="auto">
          <a:xfrm flipH="1">
            <a:off x="6298167" y="1424534"/>
            <a:ext cx="155311" cy="18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6456" descr="vpi tunnel vue lat avant gauche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" t="12839" r="20909" b="19601"/>
          <a:stretch>
            <a:fillRect/>
          </a:stretch>
        </p:blipFill>
        <p:spPr bwMode="auto">
          <a:xfrm>
            <a:off x="8760713" y="1651448"/>
            <a:ext cx="361308" cy="22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989" y="3785688"/>
            <a:ext cx="3261291" cy="2440597"/>
          </a:xfrm>
          <a:prstGeom prst="rect">
            <a:avLst/>
          </a:prstGeom>
        </p:spPr>
      </p:pic>
      <p:sp>
        <p:nvSpPr>
          <p:cNvPr id="98" name="Text Box 6460"/>
          <p:cNvSpPr txBox="1">
            <a:spLocks noChangeArrowheads="1"/>
          </p:cNvSpPr>
          <p:nvPr/>
        </p:nvSpPr>
        <p:spPr bwMode="auto">
          <a:xfrm>
            <a:off x="546474" y="235461"/>
            <a:ext cx="7948806" cy="30777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400" b="1" i="0" dirty="0" smtClean="0">
                <a:solidFill>
                  <a:srgbClr val="FFFF00"/>
                </a:solidFill>
              </a:rPr>
              <a:t>15:37:00</a:t>
            </a:r>
            <a:r>
              <a:rPr lang="fr-FR" sz="1400" i="0" dirty="0" smtClean="0">
                <a:solidFill>
                  <a:srgbClr val="FFFF00"/>
                </a:solidFill>
              </a:rPr>
              <a:t> </a:t>
            </a:r>
            <a:r>
              <a:rPr lang="fr-FR" sz="1400" dirty="0" smtClean="0">
                <a:solidFill>
                  <a:srgbClr val="FFFF00"/>
                </a:solidFill>
              </a:rPr>
              <a:t>→</a:t>
            </a:r>
            <a:r>
              <a:rPr lang="fr-FR" sz="1400" i="0" dirty="0" smtClean="0">
                <a:solidFill>
                  <a:srgbClr val="FFFF00"/>
                </a:solidFill>
              </a:rPr>
              <a:t> </a:t>
            </a:r>
            <a:r>
              <a:rPr lang="fr-FR" sz="1400" dirty="0" smtClean="0">
                <a:solidFill>
                  <a:srgbClr val="FFFF00"/>
                </a:solidFill>
              </a:rPr>
              <a:t>OPC alerte CDP pour un PL en panne sur voie dans le sens A=&gt;V  </a:t>
            </a:r>
            <a:r>
              <a:rPr lang="el-GR" sz="1400" b="1" dirty="0" smtClean="0">
                <a:solidFill>
                  <a:srgbClr val="FFFF00"/>
                </a:solidFill>
                <a:latin typeface="GreekC"/>
                <a:cs typeface="GreekC"/>
              </a:rPr>
              <a:t>Δ</a:t>
            </a:r>
            <a:r>
              <a:rPr lang="fr-FR" sz="1400" b="1" dirty="0" smtClean="0">
                <a:solidFill>
                  <a:srgbClr val="FFFF00"/>
                </a:solidFill>
                <a:cs typeface="GreekC"/>
              </a:rPr>
              <a:t>t = 140 sec après détection</a:t>
            </a:r>
            <a:r>
              <a:rPr lang="fr-FR" sz="1400" b="1" dirty="0" smtClean="0">
                <a:solidFill>
                  <a:srgbClr val="FFFF00"/>
                </a:solidFill>
                <a:latin typeface="GreekC"/>
                <a:cs typeface="GreekC"/>
              </a:rPr>
              <a:t> </a:t>
            </a:r>
            <a:endParaRPr lang="fr-FR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29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7" y="34121"/>
            <a:ext cx="9007813" cy="449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6466"/>
          <p:cNvGrpSpPr>
            <a:grpSpLocks/>
          </p:cNvGrpSpPr>
          <p:nvPr/>
        </p:nvGrpSpPr>
        <p:grpSpPr bwMode="auto">
          <a:xfrm>
            <a:off x="72232" y="5080003"/>
            <a:ext cx="504825" cy="976312"/>
            <a:chOff x="113" y="2783"/>
            <a:chExt cx="318" cy="615"/>
          </a:xfrm>
        </p:grpSpPr>
        <p:pic>
          <p:nvPicPr>
            <p:cNvPr id="12" name="Picture 6467" descr="medium_rose_des_vent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2956"/>
              <a:ext cx="318" cy="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6468"/>
            <p:cNvSpPr txBox="1">
              <a:spLocks noChangeArrowheads="1"/>
            </p:cNvSpPr>
            <p:nvPr/>
          </p:nvSpPr>
          <p:spPr bwMode="auto">
            <a:xfrm>
              <a:off x="167" y="2783"/>
              <a:ext cx="1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/>
              <a:r>
                <a:rPr lang="fr-FR" b="1" i="0" dirty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4" name="Text Box 6469"/>
            <p:cNvSpPr txBox="1">
              <a:spLocks noChangeArrowheads="1"/>
            </p:cNvSpPr>
            <p:nvPr/>
          </p:nvSpPr>
          <p:spPr bwMode="auto">
            <a:xfrm>
              <a:off x="181" y="3225"/>
              <a:ext cx="18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/>
              <a:r>
                <a:rPr lang="fr-FR" b="1" i="0" dirty="0">
                  <a:solidFill>
                    <a:schemeClr val="tx1"/>
                  </a:solidFill>
                </a:rPr>
                <a:t>S</a:t>
              </a:r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4" y="1957355"/>
            <a:ext cx="273734" cy="14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Nuage 22"/>
          <p:cNvSpPr/>
          <p:nvPr/>
        </p:nvSpPr>
        <p:spPr>
          <a:xfrm>
            <a:off x="6765262" y="1073238"/>
            <a:ext cx="483635" cy="330144"/>
          </a:xfrm>
          <a:prstGeom prst="cloud">
            <a:avLst/>
          </a:prstGeom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94" y="1434387"/>
            <a:ext cx="424020" cy="21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760" y="1443872"/>
            <a:ext cx="228163" cy="11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309" y="1966015"/>
            <a:ext cx="307095" cy="11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 Box 6460"/>
          <p:cNvSpPr txBox="1">
            <a:spLocks noChangeArrowheads="1"/>
          </p:cNvSpPr>
          <p:nvPr/>
        </p:nvSpPr>
        <p:spPr bwMode="auto">
          <a:xfrm>
            <a:off x="241974" y="2578678"/>
            <a:ext cx="8431967" cy="30777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400" b="1" i="0" dirty="0" smtClean="0">
                <a:solidFill>
                  <a:srgbClr val="FFFF00"/>
                </a:solidFill>
              </a:rPr>
              <a:t>15:38:44</a:t>
            </a:r>
            <a:r>
              <a:rPr lang="fr-FR" sz="1400" i="0" dirty="0" smtClean="0">
                <a:solidFill>
                  <a:srgbClr val="FFFF00"/>
                </a:solidFill>
              </a:rPr>
              <a:t> </a:t>
            </a:r>
            <a:r>
              <a:rPr lang="fr-FR" sz="1400" dirty="0" smtClean="0">
                <a:solidFill>
                  <a:srgbClr val="FFFF00"/>
                </a:solidFill>
              </a:rPr>
              <a:t>→</a:t>
            </a:r>
            <a:r>
              <a:rPr lang="fr-FR" sz="1400" i="0" dirty="0" smtClean="0">
                <a:solidFill>
                  <a:srgbClr val="FFFF00"/>
                </a:solidFill>
              </a:rPr>
              <a:t> </a:t>
            </a:r>
            <a:r>
              <a:rPr lang="fr-FR" sz="1400" dirty="0" smtClean="0">
                <a:solidFill>
                  <a:srgbClr val="FFFF00"/>
                </a:solidFill>
              </a:rPr>
              <a:t>OPC alerte CDP pour un fort dégagement de fumée au niveau du PL   </a:t>
            </a:r>
            <a:r>
              <a:rPr lang="el-GR" sz="1400" b="1" dirty="0" smtClean="0">
                <a:solidFill>
                  <a:srgbClr val="FFFF00"/>
                </a:solidFill>
                <a:latin typeface="GreekC"/>
                <a:cs typeface="GreekC"/>
              </a:rPr>
              <a:t>Δ</a:t>
            </a:r>
            <a:r>
              <a:rPr lang="fr-FR" sz="1400" b="1" dirty="0" smtClean="0">
                <a:solidFill>
                  <a:srgbClr val="FFFF00"/>
                </a:solidFill>
                <a:cs typeface="GreekC"/>
              </a:rPr>
              <a:t>t = 244 sec après détection</a:t>
            </a:r>
            <a:r>
              <a:rPr lang="fr-FR" sz="1400" b="1" dirty="0" smtClean="0">
                <a:solidFill>
                  <a:srgbClr val="FFFF00"/>
                </a:solidFill>
                <a:latin typeface="GreekC"/>
                <a:cs typeface="GreekC"/>
              </a:rPr>
              <a:t> 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924" y="1488812"/>
            <a:ext cx="284203" cy="14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" name="Groupe 33"/>
          <p:cNvGrpSpPr/>
          <p:nvPr/>
        </p:nvGrpSpPr>
        <p:grpSpPr>
          <a:xfrm>
            <a:off x="617942" y="1836977"/>
            <a:ext cx="101282" cy="310369"/>
            <a:chOff x="1035208" y="1844155"/>
            <a:chExt cx="101282" cy="310369"/>
          </a:xfrm>
        </p:grpSpPr>
        <p:sp>
          <p:nvSpPr>
            <p:cNvPr id="35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1123910" y="1830881"/>
            <a:ext cx="101282" cy="310369"/>
            <a:chOff x="1035208" y="1844155"/>
            <a:chExt cx="101282" cy="310369"/>
          </a:xfrm>
        </p:grpSpPr>
        <p:sp>
          <p:nvSpPr>
            <p:cNvPr id="38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1623782" y="1830881"/>
            <a:ext cx="101282" cy="310369"/>
            <a:chOff x="1035208" y="1844155"/>
            <a:chExt cx="101282" cy="310369"/>
          </a:xfrm>
        </p:grpSpPr>
        <p:sp>
          <p:nvSpPr>
            <p:cNvPr id="41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2154134" y="1830881"/>
            <a:ext cx="101282" cy="310369"/>
            <a:chOff x="1035208" y="1844155"/>
            <a:chExt cx="101282" cy="310369"/>
          </a:xfrm>
        </p:grpSpPr>
        <p:sp>
          <p:nvSpPr>
            <p:cNvPr id="44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2702774" y="1836977"/>
            <a:ext cx="101282" cy="310369"/>
            <a:chOff x="1035208" y="1844155"/>
            <a:chExt cx="101282" cy="310369"/>
          </a:xfrm>
        </p:grpSpPr>
        <p:sp>
          <p:nvSpPr>
            <p:cNvPr id="47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3153878" y="1843073"/>
            <a:ext cx="101282" cy="310369"/>
            <a:chOff x="1035208" y="1844155"/>
            <a:chExt cx="101282" cy="310369"/>
          </a:xfrm>
        </p:grpSpPr>
        <p:sp>
          <p:nvSpPr>
            <p:cNvPr id="50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2" name="Groupe 51"/>
          <p:cNvGrpSpPr/>
          <p:nvPr/>
        </p:nvGrpSpPr>
        <p:grpSpPr>
          <a:xfrm>
            <a:off x="3720806" y="1824785"/>
            <a:ext cx="101282" cy="310369"/>
            <a:chOff x="1035208" y="1844155"/>
            <a:chExt cx="101282" cy="310369"/>
          </a:xfrm>
        </p:grpSpPr>
        <p:sp>
          <p:nvSpPr>
            <p:cNvPr id="53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4269446" y="1830881"/>
            <a:ext cx="101282" cy="310369"/>
            <a:chOff x="1035208" y="1844155"/>
            <a:chExt cx="101282" cy="310369"/>
          </a:xfrm>
        </p:grpSpPr>
        <p:sp>
          <p:nvSpPr>
            <p:cNvPr id="56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8" name="Groupe 57"/>
          <p:cNvGrpSpPr/>
          <p:nvPr/>
        </p:nvGrpSpPr>
        <p:grpSpPr>
          <a:xfrm>
            <a:off x="4751030" y="1836977"/>
            <a:ext cx="101282" cy="310369"/>
            <a:chOff x="1035208" y="1844155"/>
            <a:chExt cx="101282" cy="310369"/>
          </a:xfrm>
        </p:grpSpPr>
        <p:sp>
          <p:nvSpPr>
            <p:cNvPr id="59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70" name="Groupe 69"/>
          <p:cNvGrpSpPr/>
          <p:nvPr/>
        </p:nvGrpSpPr>
        <p:grpSpPr>
          <a:xfrm>
            <a:off x="6934202" y="1392333"/>
            <a:ext cx="95091" cy="341831"/>
            <a:chOff x="3338037" y="1350102"/>
            <a:chExt cx="95091" cy="341831"/>
          </a:xfrm>
        </p:grpSpPr>
        <p:sp>
          <p:nvSpPr>
            <p:cNvPr id="71" name="Oval 27"/>
            <p:cNvSpPr>
              <a:spLocks noChangeArrowheads="1"/>
            </p:cNvSpPr>
            <p:nvPr/>
          </p:nvSpPr>
          <p:spPr bwMode="auto">
            <a:xfrm>
              <a:off x="3360898" y="1350102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2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3338037" y="1403009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73" name="Groupe 72"/>
          <p:cNvGrpSpPr/>
          <p:nvPr/>
        </p:nvGrpSpPr>
        <p:grpSpPr>
          <a:xfrm>
            <a:off x="7434074" y="1398429"/>
            <a:ext cx="95091" cy="341831"/>
            <a:chOff x="3338037" y="1350102"/>
            <a:chExt cx="95091" cy="341831"/>
          </a:xfrm>
        </p:grpSpPr>
        <p:sp>
          <p:nvSpPr>
            <p:cNvPr id="74" name="Oval 27"/>
            <p:cNvSpPr>
              <a:spLocks noChangeArrowheads="1"/>
            </p:cNvSpPr>
            <p:nvPr/>
          </p:nvSpPr>
          <p:spPr bwMode="auto">
            <a:xfrm>
              <a:off x="3360898" y="1350102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3338037" y="1403009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76" name="Groupe 75"/>
          <p:cNvGrpSpPr/>
          <p:nvPr/>
        </p:nvGrpSpPr>
        <p:grpSpPr>
          <a:xfrm>
            <a:off x="7952234" y="1398429"/>
            <a:ext cx="95091" cy="341831"/>
            <a:chOff x="3338037" y="1350102"/>
            <a:chExt cx="95091" cy="341831"/>
          </a:xfrm>
        </p:grpSpPr>
        <p:sp>
          <p:nvSpPr>
            <p:cNvPr id="77" name="Oval 27"/>
            <p:cNvSpPr>
              <a:spLocks noChangeArrowheads="1"/>
            </p:cNvSpPr>
            <p:nvPr/>
          </p:nvSpPr>
          <p:spPr bwMode="auto">
            <a:xfrm>
              <a:off x="3360898" y="1350102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3338037" y="1403009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79" name="Groupe 78"/>
          <p:cNvGrpSpPr/>
          <p:nvPr/>
        </p:nvGrpSpPr>
        <p:grpSpPr>
          <a:xfrm>
            <a:off x="8506970" y="1374045"/>
            <a:ext cx="95091" cy="341831"/>
            <a:chOff x="3338037" y="1350102"/>
            <a:chExt cx="95091" cy="341831"/>
          </a:xfrm>
        </p:grpSpPr>
        <p:sp>
          <p:nvSpPr>
            <p:cNvPr id="80" name="Oval 27"/>
            <p:cNvSpPr>
              <a:spLocks noChangeArrowheads="1"/>
            </p:cNvSpPr>
            <p:nvPr/>
          </p:nvSpPr>
          <p:spPr bwMode="auto">
            <a:xfrm>
              <a:off x="3360898" y="1350102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3338037" y="1403009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316" y="1252090"/>
            <a:ext cx="284203" cy="14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10" y="1957355"/>
            <a:ext cx="247898" cy="13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130" y="1810531"/>
            <a:ext cx="247898" cy="13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131" y="1806005"/>
            <a:ext cx="247898" cy="13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786" y="1939239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522" y="1972869"/>
            <a:ext cx="307095" cy="11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376" y="1842301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844" y="1842301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63" y="1929608"/>
            <a:ext cx="273734" cy="14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958" y="1858529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553" y="1994701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06" y="1844443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301" y="1980615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413" y="1939239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39" descr="LogoLett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9" t="18013" r="35416" b="27815"/>
          <a:stretch>
            <a:fillRect/>
          </a:stretch>
        </p:blipFill>
        <p:spPr bwMode="auto">
          <a:xfrm flipH="1">
            <a:off x="6298167" y="1424534"/>
            <a:ext cx="155311" cy="18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6456" descr="vpi tunnel vue lat avant gauche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" t="12839" r="20909" b="19601"/>
          <a:stretch>
            <a:fillRect/>
          </a:stretch>
        </p:blipFill>
        <p:spPr bwMode="auto">
          <a:xfrm>
            <a:off x="8760713" y="1651448"/>
            <a:ext cx="361308" cy="22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925" y="2962338"/>
            <a:ext cx="4355491" cy="3259446"/>
          </a:xfrm>
          <a:prstGeom prst="rect">
            <a:avLst/>
          </a:prstGeom>
        </p:spPr>
      </p:pic>
      <p:sp>
        <p:nvSpPr>
          <p:cNvPr id="98" name="Text Box 6460"/>
          <p:cNvSpPr txBox="1">
            <a:spLocks noChangeArrowheads="1"/>
          </p:cNvSpPr>
          <p:nvPr/>
        </p:nvSpPr>
        <p:spPr bwMode="auto">
          <a:xfrm>
            <a:off x="241975" y="2882406"/>
            <a:ext cx="3982812" cy="30777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FF00"/>
                </a:solidFill>
              </a:rPr>
              <a:t>15:39:08</a:t>
            </a:r>
            <a:r>
              <a:rPr lang="fr-FR" sz="1400" dirty="0" smtClean="0">
                <a:solidFill>
                  <a:srgbClr val="FFFF00"/>
                </a:solidFill>
              </a:rPr>
              <a:t> </a:t>
            </a:r>
            <a:r>
              <a:rPr lang="fr-FR" sz="1400" dirty="0">
                <a:solidFill>
                  <a:srgbClr val="FFFF00"/>
                </a:solidFill>
              </a:rPr>
              <a:t>→ OPC </a:t>
            </a:r>
            <a:r>
              <a:rPr lang="fr-FR" sz="1400" dirty="0" smtClean="0">
                <a:solidFill>
                  <a:srgbClr val="FFFF00"/>
                </a:solidFill>
              </a:rPr>
              <a:t>« le dégagement s’est arrêté »</a:t>
            </a:r>
            <a:endParaRPr lang="fr-FR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74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7" y="34121"/>
            <a:ext cx="9007813" cy="449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6466"/>
          <p:cNvGrpSpPr>
            <a:grpSpLocks/>
          </p:cNvGrpSpPr>
          <p:nvPr/>
        </p:nvGrpSpPr>
        <p:grpSpPr bwMode="auto">
          <a:xfrm>
            <a:off x="72232" y="5080003"/>
            <a:ext cx="504825" cy="976312"/>
            <a:chOff x="113" y="2783"/>
            <a:chExt cx="318" cy="615"/>
          </a:xfrm>
        </p:grpSpPr>
        <p:pic>
          <p:nvPicPr>
            <p:cNvPr id="12" name="Picture 6467" descr="medium_rose_des_vent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2956"/>
              <a:ext cx="318" cy="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6468"/>
            <p:cNvSpPr txBox="1">
              <a:spLocks noChangeArrowheads="1"/>
            </p:cNvSpPr>
            <p:nvPr/>
          </p:nvSpPr>
          <p:spPr bwMode="auto">
            <a:xfrm>
              <a:off x="167" y="2783"/>
              <a:ext cx="1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/>
              <a:r>
                <a:rPr lang="fr-FR" b="1" i="0" dirty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4" name="Text Box 6469"/>
            <p:cNvSpPr txBox="1">
              <a:spLocks noChangeArrowheads="1"/>
            </p:cNvSpPr>
            <p:nvPr/>
          </p:nvSpPr>
          <p:spPr bwMode="auto">
            <a:xfrm>
              <a:off x="181" y="3225"/>
              <a:ext cx="18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/>
              <a:r>
                <a:rPr lang="fr-FR" b="1" i="0" dirty="0">
                  <a:solidFill>
                    <a:schemeClr val="tx1"/>
                  </a:solidFill>
                </a:rPr>
                <a:t>S</a:t>
              </a:r>
            </a:p>
          </p:txBody>
        </p:sp>
      </p:grpSp>
      <p:grpSp>
        <p:nvGrpSpPr>
          <p:cNvPr id="15" name="Group 6465"/>
          <p:cNvGrpSpPr>
            <a:grpSpLocks/>
          </p:cNvGrpSpPr>
          <p:nvPr/>
        </p:nvGrpSpPr>
        <p:grpSpPr bwMode="auto">
          <a:xfrm>
            <a:off x="4822827" y="1930400"/>
            <a:ext cx="4051301" cy="1123950"/>
            <a:chOff x="3038" y="1216"/>
            <a:chExt cx="2552" cy="708"/>
          </a:xfrm>
        </p:grpSpPr>
        <p:sp>
          <p:nvSpPr>
            <p:cNvPr id="16" name="Text Box 6460"/>
            <p:cNvSpPr txBox="1">
              <a:spLocks noChangeArrowheads="1"/>
            </p:cNvSpPr>
            <p:nvPr/>
          </p:nvSpPr>
          <p:spPr bwMode="auto">
            <a:xfrm>
              <a:off x="3038" y="1691"/>
              <a:ext cx="2526" cy="23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fr-FR" sz="1800" b="1" i="0" dirty="0" smtClean="0">
                  <a:solidFill>
                    <a:schemeClr val="tx2"/>
                  </a:solidFill>
                </a:rPr>
                <a:t>15:38:42</a:t>
              </a:r>
              <a:r>
                <a:rPr lang="fr-FR" sz="1800" i="0" dirty="0" smtClean="0">
                  <a:solidFill>
                    <a:schemeClr val="tx2"/>
                  </a:solidFill>
                </a:rPr>
                <a:t> </a:t>
              </a:r>
              <a:r>
                <a:rPr lang="fr-FR" sz="1800" i="0" dirty="0">
                  <a:solidFill>
                    <a:schemeClr val="tx2"/>
                  </a:solidFill>
                </a:rPr>
                <a:t>→ </a:t>
              </a:r>
              <a:r>
                <a:rPr lang="fr-FR" sz="1800" i="0" dirty="0" smtClean="0">
                  <a:solidFill>
                    <a:schemeClr val="tx2"/>
                  </a:solidFill>
                </a:rPr>
                <a:t>VITA est en tête Alsace</a:t>
              </a:r>
              <a:endParaRPr lang="fr-FR" sz="1800" dirty="0">
                <a:solidFill>
                  <a:schemeClr val="tx2"/>
                </a:solidFill>
              </a:endParaRPr>
            </a:p>
          </p:txBody>
        </p:sp>
        <p:sp>
          <p:nvSpPr>
            <p:cNvPr id="17" name="Line 6461"/>
            <p:cNvSpPr>
              <a:spLocks noChangeShapeType="1"/>
            </p:cNvSpPr>
            <p:nvPr/>
          </p:nvSpPr>
          <p:spPr bwMode="auto">
            <a:xfrm flipH="1">
              <a:off x="4545" y="1216"/>
              <a:ext cx="1045" cy="467"/>
            </a:xfrm>
            <a:prstGeom prst="line">
              <a:avLst/>
            </a:prstGeom>
            <a:noFill/>
            <a:ln w="41275">
              <a:solidFill>
                <a:srgbClr val="FF99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fr-FR"/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4" y="1957355"/>
            <a:ext cx="273734" cy="14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Nuage 22"/>
          <p:cNvSpPr/>
          <p:nvPr/>
        </p:nvSpPr>
        <p:spPr>
          <a:xfrm>
            <a:off x="6765262" y="1073238"/>
            <a:ext cx="483635" cy="330144"/>
          </a:xfrm>
          <a:prstGeom prst="cloud">
            <a:avLst/>
          </a:prstGeom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94" y="1434387"/>
            <a:ext cx="424020" cy="21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760" y="1443872"/>
            <a:ext cx="228163" cy="11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309" y="1966015"/>
            <a:ext cx="307095" cy="11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 Box 6460"/>
          <p:cNvSpPr txBox="1">
            <a:spLocks noChangeArrowheads="1"/>
          </p:cNvSpPr>
          <p:nvPr/>
        </p:nvSpPr>
        <p:spPr bwMode="auto">
          <a:xfrm>
            <a:off x="1312484" y="82146"/>
            <a:ext cx="6560860" cy="30777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FFFF00"/>
                </a:solidFill>
              </a:rPr>
              <a:t>15:38:44</a:t>
            </a:r>
            <a:r>
              <a:rPr lang="fr-FR" sz="1400" dirty="0">
                <a:solidFill>
                  <a:srgbClr val="FFFF00"/>
                </a:solidFill>
              </a:rPr>
              <a:t> → OPC alerte CDP pour un </a:t>
            </a:r>
            <a:r>
              <a:rPr lang="fr-FR" sz="1400" dirty="0" smtClean="0">
                <a:solidFill>
                  <a:srgbClr val="FFFF00"/>
                </a:solidFill>
              </a:rPr>
              <a:t>fort </a:t>
            </a:r>
            <a:r>
              <a:rPr lang="fr-FR" sz="1400" dirty="0">
                <a:solidFill>
                  <a:srgbClr val="FFFF00"/>
                </a:solidFill>
              </a:rPr>
              <a:t>dégagement de fumée au niveau </a:t>
            </a:r>
            <a:r>
              <a:rPr lang="fr-FR" sz="1400">
                <a:solidFill>
                  <a:srgbClr val="FFFF00"/>
                </a:solidFill>
              </a:rPr>
              <a:t>du </a:t>
            </a:r>
            <a:r>
              <a:rPr lang="fr-FR" sz="1400" smtClean="0">
                <a:solidFill>
                  <a:srgbClr val="FFFF00"/>
                </a:solidFill>
              </a:rPr>
              <a:t>PL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924" y="1488812"/>
            <a:ext cx="284203" cy="14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" name="Groupe 33"/>
          <p:cNvGrpSpPr/>
          <p:nvPr/>
        </p:nvGrpSpPr>
        <p:grpSpPr>
          <a:xfrm>
            <a:off x="617942" y="1836977"/>
            <a:ext cx="101282" cy="310369"/>
            <a:chOff x="1035208" y="1844155"/>
            <a:chExt cx="101282" cy="310369"/>
          </a:xfrm>
        </p:grpSpPr>
        <p:sp>
          <p:nvSpPr>
            <p:cNvPr id="35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1123910" y="1830881"/>
            <a:ext cx="101282" cy="310369"/>
            <a:chOff x="1035208" y="1844155"/>
            <a:chExt cx="101282" cy="310369"/>
          </a:xfrm>
        </p:grpSpPr>
        <p:sp>
          <p:nvSpPr>
            <p:cNvPr id="38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1623782" y="1830881"/>
            <a:ext cx="101282" cy="310369"/>
            <a:chOff x="1035208" y="1844155"/>
            <a:chExt cx="101282" cy="310369"/>
          </a:xfrm>
        </p:grpSpPr>
        <p:sp>
          <p:nvSpPr>
            <p:cNvPr id="41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2154134" y="1830881"/>
            <a:ext cx="101282" cy="310369"/>
            <a:chOff x="1035208" y="1844155"/>
            <a:chExt cx="101282" cy="310369"/>
          </a:xfrm>
        </p:grpSpPr>
        <p:sp>
          <p:nvSpPr>
            <p:cNvPr id="44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2702774" y="1836977"/>
            <a:ext cx="101282" cy="310369"/>
            <a:chOff x="1035208" y="1844155"/>
            <a:chExt cx="101282" cy="310369"/>
          </a:xfrm>
        </p:grpSpPr>
        <p:sp>
          <p:nvSpPr>
            <p:cNvPr id="47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3153878" y="1843073"/>
            <a:ext cx="101282" cy="310369"/>
            <a:chOff x="1035208" y="1844155"/>
            <a:chExt cx="101282" cy="310369"/>
          </a:xfrm>
        </p:grpSpPr>
        <p:sp>
          <p:nvSpPr>
            <p:cNvPr id="50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2" name="Groupe 51"/>
          <p:cNvGrpSpPr/>
          <p:nvPr/>
        </p:nvGrpSpPr>
        <p:grpSpPr>
          <a:xfrm>
            <a:off x="3720806" y="1824785"/>
            <a:ext cx="101282" cy="310369"/>
            <a:chOff x="1035208" y="1844155"/>
            <a:chExt cx="101282" cy="310369"/>
          </a:xfrm>
        </p:grpSpPr>
        <p:sp>
          <p:nvSpPr>
            <p:cNvPr id="53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4269446" y="1830881"/>
            <a:ext cx="101282" cy="310369"/>
            <a:chOff x="1035208" y="1844155"/>
            <a:chExt cx="101282" cy="310369"/>
          </a:xfrm>
        </p:grpSpPr>
        <p:sp>
          <p:nvSpPr>
            <p:cNvPr id="56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8" name="Groupe 57"/>
          <p:cNvGrpSpPr/>
          <p:nvPr/>
        </p:nvGrpSpPr>
        <p:grpSpPr>
          <a:xfrm>
            <a:off x="4751030" y="1836977"/>
            <a:ext cx="101282" cy="310369"/>
            <a:chOff x="1035208" y="1844155"/>
            <a:chExt cx="101282" cy="310369"/>
          </a:xfrm>
        </p:grpSpPr>
        <p:sp>
          <p:nvSpPr>
            <p:cNvPr id="59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1" name="Groupe 60"/>
          <p:cNvGrpSpPr/>
          <p:nvPr/>
        </p:nvGrpSpPr>
        <p:grpSpPr>
          <a:xfrm>
            <a:off x="5263094" y="1824785"/>
            <a:ext cx="101282" cy="310369"/>
            <a:chOff x="1035208" y="1844155"/>
            <a:chExt cx="101282" cy="310369"/>
          </a:xfrm>
        </p:grpSpPr>
        <p:sp>
          <p:nvSpPr>
            <p:cNvPr id="62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4" name="Groupe 63"/>
          <p:cNvGrpSpPr/>
          <p:nvPr/>
        </p:nvGrpSpPr>
        <p:grpSpPr>
          <a:xfrm>
            <a:off x="5775158" y="1836977"/>
            <a:ext cx="101282" cy="310369"/>
            <a:chOff x="1035208" y="1844155"/>
            <a:chExt cx="101282" cy="310369"/>
          </a:xfrm>
        </p:grpSpPr>
        <p:sp>
          <p:nvSpPr>
            <p:cNvPr id="65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6317702" y="1849169"/>
            <a:ext cx="101282" cy="310369"/>
            <a:chOff x="1035208" y="1844155"/>
            <a:chExt cx="101282" cy="310369"/>
          </a:xfrm>
        </p:grpSpPr>
        <p:sp>
          <p:nvSpPr>
            <p:cNvPr id="68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70" name="Groupe 69"/>
          <p:cNvGrpSpPr/>
          <p:nvPr/>
        </p:nvGrpSpPr>
        <p:grpSpPr>
          <a:xfrm>
            <a:off x="6934202" y="1392333"/>
            <a:ext cx="95091" cy="341831"/>
            <a:chOff x="3338037" y="1350102"/>
            <a:chExt cx="95091" cy="341831"/>
          </a:xfrm>
        </p:grpSpPr>
        <p:sp>
          <p:nvSpPr>
            <p:cNvPr id="71" name="Oval 27"/>
            <p:cNvSpPr>
              <a:spLocks noChangeArrowheads="1"/>
            </p:cNvSpPr>
            <p:nvPr/>
          </p:nvSpPr>
          <p:spPr bwMode="auto">
            <a:xfrm>
              <a:off x="3360898" y="1350102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2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3338037" y="1403009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73" name="Groupe 72"/>
          <p:cNvGrpSpPr/>
          <p:nvPr/>
        </p:nvGrpSpPr>
        <p:grpSpPr>
          <a:xfrm>
            <a:off x="7434074" y="1398429"/>
            <a:ext cx="95091" cy="341831"/>
            <a:chOff x="3338037" y="1350102"/>
            <a:chExt cx="95091" cy="341831"/>
          </a:xfrm>
        </p:grpSpPr>
        <p:sp>
          <p:nvSpPr>
            <p:cNvPr id="74" name="Oval 27"/>
            <p:cNvSpPr>
              <a:spLocks noChangeArrowheads="1"/>
            </p:cNvSpPr>
            <p:nvPr/>
          </p:nvSpPr>
          <p:spPr bwMode="auto">
            <a:xfrm>
              <a:off x="3360898" y="1350102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3338037" y="1403009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76" name="Groupe 75"/>
          <p:cNvGrpSpPr/>
          <p:nvPr/>
        </p:nvGrpSpPr>
        <p:grpSpPr>
          <a:xfrm>
            <a:off x="7952234" y="1398429"/>
            <a:ext cx="95091" cy="341831"/>
            <a:chOff x="3338037" y="1350102"/>
            <a:chExt cx="95091" cy="341831"/>
          </a:xfrm>
        </p:grpSpPr>
        <p:sp>
          <p:nvSpPr>
            <p:cNvPr id="77" name="Oval 27"/>
            <p:cNvSpPr>
              <a:spLocks noChangeArrowheads="1"/>
            </p:cNvSpPr>
            <p:nvPr/>
          </p:nvSpPr>
          <p:spPr bwMode="auto">
            <a:xfrm>
              <a:off x="3360898" y="1350102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3338037" y="1403009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79" name="Groupe 78"/>
          <p:cNvGrpSpPr/>
          <p:nvPr/>
        </p:nvGrpSpPr>
        <p:grpSpPr>
          <a:xfrm>
            <a:off x="8506970" y="1374045"/>
            <a:ext cx="95091" cy="341831"/>
            <a:chOff x="3338037" y="1350102"/>
            <a:chExt cx="95091" cy="341831"/>
          </a:xfrm>
        </p:grpSpPr>
        <p:sp>
          <p:nvSpPr>
            <p:cNvPr id="80" name="Oval 27"/>
            <p:cNvSpPr>
              <a:spLocks noChangeArrowheads="1"/>
            </p:cNvSpPr>
            <p:nvPr/>
          </p:nvSpPr>
          <p:spPr bwMode="auto">
            <a:xfrm>
              <a:off x="3360898" y="1350102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3338037" y="1403009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316" y="1252090"/>
            <a:ext cx="284203" cy="14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10" y="1957355"/>
            <a:ext cx="247898" cy="13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130" y="1810531"/>
            <a:ext cx="247898" cy="13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131" y="1806005"/>
            <a:ext cx="247898" cy="13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786" y="1939239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522" y="1972869"/>
            <a:ext cx="307095" cy="11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376" y="1842301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844" y="1842301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63" y="1929608"/>
            <a:ext cx="273734" cy="14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958" y="1858529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553" y="1994701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06" y="1844443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301" y="1980615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413" y="1939239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39" descr="LogoLett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9" t="18013" r="35416" b="27815"/>
          <a:stretch>
            <a:fillRect/>
          </a:stretch>
        </p:blipFill>
        <p:spPr bwMode="auto">
          <a:xfrm flipH="1">
            <a:off x="6298167" y="1424534"/>
            <a:ext cx="155311" cy="18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6456" descr="vpi tunnel vue lat avant gauche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" t="12839" r="20909" b="19601"/>
          <a:stretch>
            <a:fillRect/>
          </a:stretch>
        </p:blipFill>
        <p:spPr bwMode="auto">
          <a:xfrm>
            <a:off x="8760713" y="1651448"/>
            <a:ext cx="361308" cy="22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6457" descr="vpi tunnel vue lat avant gauche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12839" r="6929" b="19601"/>
          <a:stretch>
            <a:fillRect/>
          </a:stretch>
        </p:blipFill>
        <p:spPr bwMode="auto">
          <a:xfrm>
            <a:off x="22041" y="1509277"/>
            <a:ext cx="432520" cy="30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9" name="Group 6465"/>
          <p:cNvGrpSpPr>
            <a:grpSpLocks/>
          </p:cNvGrpSpPr>
          <p:nvPr/>
        </p:nvGrpSpPr>
        <p:grpSpPr bwMode="auto">
          <a:xfrm>
            <a:off x="119932" y="1805325"/>
            <a:ext cx="3652838" cy="1930400"/>
            <a:chOff x="3340" y="856"/>
            <a:chExt cx="2301" cy="1216"/>
          </a:xfrm>
        </p:grpSpPr>
        <p:sp>
          <p:nvSpPr>
            <p:cNvPr id="100" name="Text Box 6460"/>
            <p:cNvSpPr txBox="1">
              <a:spLocks noChangeArrowheads="1"/>
            </p:cNvSpPr>
            <p:nvPr/>
          </p:nvSpPr>
          <p:spPr bwMode="auto">
            <a:xfrm>
              <a:off x="3340" y="1665"/>
              <a:ext cx="2301" cy="407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fr-FR" sz="1800" b="1" i="0" dirty="0" smtClean="0">
                  <a:solidFill>
                    <a:schemeClr val="tx2"/>
                  </a:solidFill>
                </a:rPr>
                <a:t>15:39:42</a:t>
              </a:r>
              <a:r>
                <a:rPr lang="fr-FR" sz="1800" i="0" dirty="0" smtClean="0">
                  <a:solidFill>
                    <a:schemeClr val="tx2"/>
                  </a:solidFill>
                </a:rPr>
                <a:t> </a:t>
              </a:r>
              <a:r>
                <a:rPr lang="fr-FR" sz="1800" i="0" dirty="0">
                  <a:solidFill>
                    <a:schemeClr val="tx2"/>
                  </a:solidFill>
                </a:rPr>
                <a:t>→ </a:t>
              </a:r>
              <a:r>
                <a:rPr lang="fr-FR" sz="1800" i="0" dirty="0" smtClean="0">
                  <a:solidFill>
                    <a:schemeClr val="tx2"/>
                  </a:solidFill>
                </a:rPr>
                <a:t>VITV est en tête Vosges</a:t>
              </a:r>
            </a:p>
            <a:p>
              <a:r>
                <a:rPr lang="fr-FR" dirty="0">
                  <a:solidFill>
                    <a:schemeClr val="tx2"/>
                  </a:solidFill>
                </a:rPr>
                <a:t>→ </a:t>
              </a:r>
              <a:r>
                <a:rPr lang="fr-FR" dirty="0" smtClean="0">
                  <a:solidFill>
                    <a:schemeClr val="tx2"/>
                  </a:solidFill>
                </a:rPr>
                <a:t>message </a:t>
              </a:r>
              <a:r>
                <a:rPr lang="fr-FR" dirty="0">
                  <a:solidFill>
                    <a:schemeClr val="tx2"/>
                  </a:solidFill>
                </a:rPr>
                <a:t>évacuez sur le VIT</a:t>
              </a:r>
              <a:endParaRPr lang="fr-FR" sz="1800" dirty="0">
                <a:solidFill>
                  <a:schemeClr val="tx2"/>
                </a:solidFill>
              </a:endParaRPr>
            </a:p>
          </p:txBody>
        </p:sp>
        <p:sp>
          <p:nvSpPr>
            <p:cNvPr id="101" name="Line 6461"/>
            <p:cNvSpPr>
              <a:spLocks noChangeShapeType="1"/>
            </p:cNvSpPr>
            <p:nvPr/>
          </p:nvSpPr>
          <p:spPr bwMode="auto">
            <a:xfrm>
              <a:off x="3595" y="856"/>
              <a:ext cx="765" cy="809"/>
            </a:xfrm>
            <a:prstGeom prst="line">
              <a:avLst/>
            </a:prstGeom>
            <a:noFill/>
            <a:ln w="41275">
              <a:solidFill>
                <a:srgbClr val="FF99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fr-FR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696" y="3165384"/>
            <a:ext cx="4055538" cy="3033627"/>
          </a:xfrm>
          <a:prstGeom prst="rect">
            <a:avLst/>
          </a:prstGeom>
        </p:spPr>
      </p:pic>
      <p:sp>
        <p:nvSpPr>
          <p:cNvPr id="102" name="Text Box 6460"/>
          <p:cNvSpPr txBox="1">
            <a:spLocks noChangeArrowheads="1"/>
          </p:cNvSpPr>
          <p:nvPr/>
        </p:nvSpPr>
        <p:spPr bwMode="auto">
          <a:xfrm>
            <a:off x="1312484" y="386020"/>
            <a:ext cx="4234075" cy="30777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FF00"/>
                </a:solidFill>
              </a:rPr>
              <a:t>15:39:08</a:t>
            </a:r>
            <a:r>
              <a:rPr lang="fr-FR" sz="1400" dirty="0" smtClean="0">
                <a:solidFill>
                  <a:srgbClr val="FFFF00"/>
                </a:solidFill>
              </a:rPr>
              <a:t> </a:t>
            </a:r>
            <a:r>
              <a:rPr lang="fr-FR" sz="1400" dirty="0">
                <a:solidFill>
                  <a:srgbClr val="FFFF00"/>
                </a:solidFill>
              </a:rPr>
              <a:t>→ OPC </a:t>
            </a:r>
            <a:r>
              <a:rPr lang="fr-FR" sz="1400" dirty="0" smtClean="0">
                <a:solidFill>
                  <a:srgbClr val="FFFF00"/>
                </a:solidFill>
              </a:rPr>
              <a:t>« le dégagement s’est arrêté »</a:t>
            </a:r>
            <a:endParaRPr lang="fr-FR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7" y="34121"/>
            <a:ext cx="9007813" cy="449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6466"/>
          <p:cNvGrpSpPr>
            <a:grpSpLocks/>
          </p:cNvGrpSpPr>
          <p:nvPr/>
        </p:nvGrpSpPr>
        <p:grpSpPr bwMode="auto">
          <a:xfrm>
            <a:off x="72232" y="5080003"/>
            <a:ext cx="504825" cy="976312"/>
            <a:chOff x="113" y="2783"/>
            <a:chExt cx="318" cy="615"/>
          </a:xfrm>
        </p:grpSpPr>
        <p:pic>
          <p:nvPicPr>
            <p:cNvPr id="12" name="Picture 6467" descr="medium_rose_des_vent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2956"/>
              <a:ext cx="318" cy="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6468"/>
            <p:cNvSpPr txBox="1">
              <a:spLocks noChangeArrowheads="1"/>
            </p:cNvSpPr>
            <p:nvPr/>
          </p:nvSpPr>
          <p:spPr bwMode="auto">
            <a:xfrm>
              <a:off x="167" y="2783"/>
              <a:ext cx="1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/>
              <a:r>
                <a:rPr lang="fr-FR" b="1" i="0" dirty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4" name="Text Box 6469"/>
            <p:cNvSpPr txBox="1">
              <a:spLocks noChangeArrowheads="1"/>
            </p:cNvSpPr>
            <p:nvPr/>
          </p:nvSpPr>
          <p:spPr bwMode="auto">
            <a:xfrm>
              <a:off x="181" y="3225"/>
              <a:ext cx="18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/>
              <a:r>
                <a:rPr lang="fr-FR" b="1" i="0" dirty="0">
                  <a:solidFill>
                    <a:schemeClr val="tx1"/>
                  </a:solidFill>
                </a:rPr>
                <a:t>S</a:t>
              </a:r>
            </a:p>
          </p:txBody>
        </p:sp>
      </p:grpSp>
      <p:grpSp>
        <p:nvGrpSpPr>
          <p:cNvPr id="15" name="Group 6465"/>
          <p:cNvGrpSpPr>
            <a:grpSpLocks/>
          </p:cNvGrpSpPr>
          <p:nvPr/>
        </p:nvGrpSpPr>
        <p:grpSpPr bwMode="auto">
          <a:xfrm>
            <a:off x="5346702" y="1965325"/>
            <a:ext cx="3652838" cy="1076325"/>
            <a:chOff x="3368" y="1238"/>
            <a:chExt cx="2301" cy="678"/>
          </a:xfrm>
        </p:grpSpPr>
        <p:sp>
          <p:nvSpPr>
            <p:cNvPr id="16" name="Text Box 6460"/>
            <p:cNvSpPr txBox="1">
              <a:spLocks noChangeArrowheads="1"/>
            </p:cNvSpPr>
            <p:nvPr/>
          </p:nvSpPr>
          <p:spPr bwMode="auto">
            <a:xfrm>
              <a:off x="3368" y="1683"/>
              <a:ext cx="2301" cy="23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fr-FR" sz="1800" b="1" i="0" dirty="0" smtClean="0">
                  <a:solidFill>
                    <a:schemeClr val="tx2"/>
                  </a:solidFill>
                </a:rPr>
                <a:t>15:41:40</a:t>
              </a:r>
              <a:r>
                <a:rPr lang="fr-FR" sz="1800" i="0" dirty="0" smtClean="0">
                  <a:solidFill>
                    <a:schemeClr val="tx2"/>
                  </a:solidFill>
                </a:rPr>
                <a:t> </a:t>
              </a:r>
              <a:r>
                <a:rPr lang="fr-FR" sz="1800" i="0" dirty="0">
                  <a:solidFill>
                    <a:schemeClr val="tx2"/>
                  </a:solidFill>
                </a:rPr>
                <a:t>→ </a:t>
              </a:r>
              <a:r>
                <a:rPr lang="fr-FR" sz="1800" i="0" dirty="0" smtClean="0">
                  <a:solidFill>
                    <a:schemeClr val="tx2"/>
                  </a:solidFill>
                </a:rPr>
                <a:t>VITA sur place</a:t>
              </a:r>
              <a:endParaRPr lang="fr-FR" sz="1800" dirty="0">
                <a:solidFill>
                  <a:schemeClr val="tx2"/>
                </a:solidFill>
              </a:endParaRPr>
            </a:p>
          </p:txBody>
        </p:sp>
        <p:sp>
          <p:nvSpPr>
            <p:cNvPr id="17" name="Line 6461"/>
            <p:cNvSpPr>
              <a:spLocks noChangeShapeType="1"/>
            </p:cNvSpPr>
            <p:nvPr/>
          </p:nvSpPr>
          <p:spPr bwMode="auto">
            <a:xfrm>
              <a:off x="4397" y="1238"/>
              <a:ext cx="156" cy="435"/>
            </a:xfrm>
            <a:prstGeom prst="line">
              <a:avLst/>
            </a:prstGeom>
            <a:noFill/>
            <a:ln w="41275">
              <a:solidFill>
                <a:srgbClr val="FF99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fr-FR"/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4" y="1957355"/>
            <a:ext cx="273734" cy="14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Nuage 22"/>
          <p:cNvSpPr/>
          <p:nvPr/>
        </p:nvSpPr>
        <p:spPr>
          <a:xfrm>
            <a:off x="6765262" y="1073238"/>
            <a:ext cx="483635" cy="330144"/>
          </a:xfrm>
          <a:prstGeom prst="cloud">
            <a:avLst/>
          </a:prstGeom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94" y="1434387"/>
            <a:ext cx="424020" cy="21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760" y="1443872"/>
            <a:ext cx="228163" cy="11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309" y="1966015"/>
            <a:ext cx="307095" cy="11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924" y="1488812"/>
            <a:ext cx="284203" cy="14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" name="Groupe 33"/>
          <p:cNvGrpSpPr/>
          <p:nvPr/>
        </p:nvGrpSpPr>
        <p:grpSpPr>
          <a:xfrm>
            <a:off x="617942" y="1836977"/>
            <a:ext cx="101282" cy="310369"/>
            <a:chOff x="1035208" y="1844155"/>
            <a:chExt cx="101282" cy="310369"/>
          </a:xfrm>
        </p:grpSpPr>
        <p:sp>
          <p:nvSpPr>
            <p:cNvPr id="35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1123910" y="1830881"/>
            <a:ext cx="101282" cy="310369"/>
            <a:chOff x="1035208" y="1844155"/>
            <a:chExt cx="101282" cy="310369"/>
          </a:xfrm>
        </p:grpSpPr>
        <p:sp>
          <p:nvSpPr>
            <p:cNvPr id="38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1623782" y="1830881"/>
            <a:ext cx="101282" cy="310369"/>
            <a:chOff x="1035208" y="1844155"/>
            <a:chExt cx="101282" cy="310369"/>
          </a:xfrm>
        </p:grpSpPr>
        <p:sp>
          <p:nvSpPr>
            <p:cNvPr id="41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2154134" y="1830881"/>
            <a:ext cx="101282" cy="310369"/>
            <a:chOff x="1035208" y="1844155"/>
            <a:chExt cx="101282" cy="310369"/>
          </a:xfrm>
        </p:grpSpPr>
        <p:sp>
          <p:nvSpPr>
            <p:cNvPr id="44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2702774" y="1836977"/>
            <a:ext cx="101282" cy="310369"/>
            <a:chOff x="1035208" y="1844155"/>
            <a:chExt cx="101282" cy="310369"/>
          </a:xfrm>
        </p:grpSpPr>
        <p:sp>
          <p:nvSpPr>
            <p:cNvPr id="47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3153878" y="1843073"/>
            <a:ext cx="101282" cy="310369"/>
            <a:chOff x="1035208" y="1844155"/>
            <a:chExt cx="101282" cy="310369"/>
          </a:xfrm>
        </p:grpSpPr>
        <p:sp>
          <p:nvSpPr>
            <p:cNvPr id="50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2" name="Groupe 51"/>
          <p:cNvGrpSpPr/>
          <p:nvPr/>
        </p:nvGrpSpPr>
        <p:grpSpPr>
          <a:xfrm>
            <a:off x="3720806" y="1824785"/>
            <a:ext cx="101282" cy="310369"/>
            <a:chOff x="1035208" y="1844155"/>
            <a:chExt cx="101282" cy="310369"/>
          </a:xfrm>
        </p:grpSpPr>
        <p:sp>
          <p:nvSpPr>
            <p:cNvPr id="53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4269446" y="1830881"/>
            <a:ext cx="101282" cy="310369"/>
            <a:chOff x="1035208" y="1844155"/>
            <a:chExt cx="101282" cy="310369"/>
          </a:xfrm>
        </p:grpSpPr>
        <p:sp>
          <p:nvSpPr>
            <p:cNvPr id="56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8" name="Groupe 57"/>
          <p:cNvGrpSpPr/>
          <p:nvPr/>
        </p:nvGrpSpPr>
        <p:grpSpPr>
          <a:xfrm>
            <a:off x="4751030" y="1836977"/>
            <a:ext cx="101282" cy="310369"/>
            <a:chOff x="1035208" y="1844155"/>
            <a:chExt cx="101282" cy="310369"/>
          </a:xfrm>
        </p:grpSpPr>
        <p:sp>
          <p:nvSpPr>
            <p:cNvPr id="59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1" name="Groupe 60"/>
          <p:cNvGrpSpPr/>
          <p:nvPr/>
        </p:nvGrpSpPr>
        <p:grpSpPr>
          <a:xfrm>
            <a:off x="5263094" y="1824785"/>
            <a:ext cx="101282" cy="310369"/>
            <a:chOff x="1035208" y="1844155"/>
            <a:chExt cx="101282" cy="310369"/>
          </a:xfrm>
        </p:grpSpPr>
        <p:sp>
          <p:nvSpPr>
            <p:cNvPr id="62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4" name="Groupe 63"/>
          <p:cNvGrpSpPr/>
          <p:nvPr/>
        </p:nvGrpSpPr>
        <p:grpSpPr>
          <a:xfrm>
            <a:off x="5775158" y="1836977"/>
            <a:ext cx="101282" cy="310369"/>
            <a:chOff x="1035208" y="1844155"/>
            <a:chExt cx="101282" cy="310369"/>
          </a:xfrm>
        </p:grpSpPr>
        <p:sp>
          <p:nvSpPr>
            <p:cNvPr id="65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6317702" y="1849169"/>
            <a:ext cx="101282" cy="310369"/>
            <a:chOff x="1035208" y="1844155"/>
            <a:chExt cx="101282" cy="310369"/>
          </a:xfrm>
        </p:grpSpPr>
        <p:sp>
          <p:nvSpPr>
            <p:cNvPr id="68" name="Oval 27"/>
            <p:cNvSpPr>
              <a:spLocks noChangeArrowheads="1"/>
            </p:cNvSpPr>
            <p:nvPr/>
          </p:nvSpPr>
          <p:spPr bwMode="auto">
            <a:xfrm>
              <a:off x="1035208" y="2083087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1090771" y="1844155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70" name="Groupe 69"/>
          <p:cNvGrpSpPr/>
          <p:nvPr/>
        </p:nvGrpSpPr>
        <p:grpSpPr>
          <a:xfrm>
            <a:off x="6934202" y="1392333"/>
            <a:ext cx="95091" cy="341831"/>
            <a:chOff x="3338037" y="1350102"/>
            <a:chExt cx="95091" cy="341831"/>
          </a:xfrm>
        </p:grpSpPr>
        <p:sp>
          <p:nvSpPr>
            <p:cNvPr id="71" name="Oval 27"/>
            <p:cNvSpPr>
              <a:spLocks noChangeArrowheads="1"/>
            </p:cNvSpPr>
            <p:nvPr/>
          </p:nvSpPr>
          <p:spPr bwMode="auto">
            <a:xfrm>
              <a:off x="3360898" y="1350102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2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3338037" y="1403009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73" name="Groupe 72"/>
          <p:cNvGrpSpPr/>
          <p:nvPr/>
        </p:nvGrpSpPr>
        <p:grpSpPr>
          <a:xfrm>
            <a:off x="7434074" y="1398429"/>
            <a:ext cx="95091" cy="341831"/>
            <a:chOff x="3338037" y="1350102"/>
            <a:chExt cx="95091" cy="341831"/>
          </a:xfrm>
        </p:grpSpPr>
        <p:sp>
          <p:nvSpPr>
            <p:cNvPr id="74" name="Oval 27"/>
            <p:cNvSpPr>
              <a:spLocks noChangeArrowheads="1"/>
            </p:cNvSpPr>
            <p:nvPr/>
          </p:nvSpPr>
          <p:spPr bwMode="auto">
            <a:xfrm>
              <a:off x="3360898" y="1350102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3338037" y="1403009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76" name="Groupe 75"/>
          <p:cNvGrpSpPr/>
          <p:nvPr/>
        </p:nvGrpSpPr>
        <p:grpSpPr>
          <a:xfrm>
            <a:off x="7952234" y="1398429"/>
            <a:ext cx="95091" cy="341831"/>
            <a:chOff x="3338037" y="1350102"/>
            <a:chExt cx="95091" cy="341831"/>
          </a:xfrm>
        </p:grpSpPr>
        <p:sp>
          <p:nvSpPr>
            <p:cNvPr id="77" name="Oval 27"/>
            <p:cNvSpPr>
              <a:spLocks noChangeArrowheads="1"/>
            </p:cNvSpPr>
            <p:nvPr/>
          </p:nvSpPr>
          <p:spPr bwMode="auto">
            <a:xfrm>
              <a:off x="3360898" y="1350102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3338037" y="1403009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79" name="Groupe 78"/>
          <p:cNvGrpSpPr/>
          <p:nvPr/>
        </p:nvGrpSpPr>
        <p:grpSpPr>
          <a:xfrm>
            <a:off x="8506970" y="1374045"/>
            <a:ext cx="95091" cy="341831"/>
            <a:chOff x="3338037" y="1350102"/>
            <a:chExt cx="95091" cy="341831"/>
          </a:xfrm>
        </p:grpSpPr>
        <p:sp>
          <p:nvSpPr>
            <p:cNvPr id="80" name="Oval 27"/>
            <p:cNvSpPr>
              <a:spLocks noChangeArrowheads="1"/>
            </p:cNvSpPr>
            <p:nvPr/>
          </p:nvSpPr>
          <p:spPr bwMode="auto">
            <a:xfrm>
              <a:off x="3360898" y="1350102"/>
              <a:ext cx="72230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" name="Rectangle 28" descr="Diagonales larges vers le bas"/>
            <p:cNvSpPr>
              <a:spLocks noChangeArrowheads="1"/>
            </p:cNvSpPr>
            <p:nvPr/>
          </p:nvSpPr>
          <p:spPr bwMode="auto">
            <a:xfrm>
              <a:off x="3338037" y="1403009"/>
              <a:ext cx="45719" cy="288924"/>
            </a:xfrm>
            <a:prstGeom prst="rect">
              <a:avLst/>
            </a:prstGeom>
            <a:pattFill prst="wdDnDiag">
              <a:fgClr>
                <a:srgbClr val="FD150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316" y="1252090"/>
            <a:ext cx="284203" cy="14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10" y="1957355"/>
            <a:ext cx="247898" cy="13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130" y="1810531"/>
            <a:ext cx="247898" cy="13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131" y="1806005"/>
            <a:ext cx="247898" cy="13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786" y="1939239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522" y="1972869"/>
            <a:ext cx="307095" cy="11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376" y="1842301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844" y="1842301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63" y="1929608"/>
            <a:ext cx="273734" cy="14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958" y="1858529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553" y="1994701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06" y="1844443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301" y="1980615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413" y="1939239"/>
            <a:ext cx="200446" cy="1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39" descr="LogoLett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9" t="18013" r="35416" b="27815"/>
          <a:stretch>
            <a:fillRect/>
          </a:stretch>
        </p:blipFill>
        <p:spPr bwMode="auto">
          <a:xfrm flipH="1">
            <a:off x="6298167" y="1424534"/>
            <a:ext cx="155311" cy="18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6456" descr="vpi tunnel vue lat avant gauche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" t="12839" r="20909" b="19601"/>
          <a:stretch>
            <a:fillRect/>
          </a:stretch>
        </p:blipFill>
        <p:spPr bwMode="auto">
          <a:xfrm>
            <a:off x="6765262" y="1689106"/>
            <a:ext cx="361308" cy="22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6457" descr="vpi tunnel vue lat avant gauche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12839" r="6929" b="19601"/>
          <a:stretch>
            <a:fillRect/>
          </a:stretch>
        </p:blipFill>
        <p:spPr bwMode="auto">
          <a:xfrm>
            <a:off x="5742208" y="1416137"/>
            <a:ext cx="432520" cy="30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9" name="Group 6465"/>
          <p:cNvGrpSpPr>
            <a:grpSpLocks/>
          </p:cNvGrpSpPr>
          <p:nvPr/>
        </p:nvGrpSpPr>
        <p:grpSpPr bwMode="auto">
          <a:xfrm>
            <a:off x="150094" y="1740238"/>
            <a:ext cx="5619750" cy="1508126"/>
            <a:chOff x="3359" y="815"/>
            <a:chExt cx="3540" cy="950"/>
          </a:xfrm>
        </p:grpSpPr>
        <p:sp>
          <p:nvSpPr>
            <p:cNvPr id="100" name="Text Box 6460"/>
            <p:cNvSpPr txBox="1">
              <a:spLocks noChangeArrowheads="1"/>
            </p:cNvSpPr>
            <p:nvPr/>
          </p:nvSpPr>
          <p:spPr bwMode="auto">
            <a:xfrm>
              <a:off x="3359" y="1358"/>
              <a:ext cx="2301" cy="407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sz="1800" b="1" i="0" dirty="0" smtClean="0">
                  <a:solidFill>
                    <a:schemeClr val="tx2"/>
                  </a:solidFill>
                </a:rPr>
                <a:t>15:44:10</a:t>
              </a:r>
              <a:r>
                <a:rPr lang="fr-FR" sz="1800" i="0" dirty="0" smtClean="0">
                  <a:solidFill>
                    <a:schemeClr val="tx2"/>
                  </a:solidFill>
                </a:rPr>
                <a:t> </a:t>
              </a:r>
              <a:r>
                <a:rPr lang="fr-FR" sz="1800" i="0" dirty="0">
                  <a:solidFill>
                    <a:schemeClr val="tx2"/>
                  </a:solidFill>
                </a:rPr>
                <a:t>→ </a:t>
              </a:r>
              <a:r>
                <a:rPr lang="fr-FR" dirty="0">
                  <a:solidFill>
                    <a:schemeClr val="tx2"/>
                  </a:solidFill>
                </a:rPr>
                <a:t>VITV est sur place </a:t>
              </a:r>
              <a:r>
                <a:rPr lang="fr-FR" sz="1800" i="0" dirty="0" smtClean="0">
                  <a:solidFill>
                    <a:schemeClr val="tx2"/>
                  </a:solidFill>
                </a:rPr>
                <a:t>(PMV « évacuez »)</a:t>
              </a:r>
              <a:endParaRPr lang="fr-FR" sz="1800" dirty="0">
                <a:solidFill>
                  <a:schemeClr val="tx2"/>
                </a:solidFill>
              </a:endParaRPr>
            </a:p>
          </p:txBody>
        </p:sp>
        <p:sp>
          <p:nvSpPr>
            <p:cNvPr id="101" name="Line 6461"/>
            <p:cNvSpPr>
              <a:spLocks noChangeShapeType="1"/>
            </p:cNvSpPr>
            <p:nvPr/>
          </p:nvSpPr>
          <p:spPr bwMode="auto">
            <a:xfrm flipH="1">
              <a:off x="5685" y="815"/>
              <a:ext cx="1214" cy="831"/>
            </a:xfrm>
            <a:prstGeom prst="line">
              <a:avLst/>
            </a:prstGeom>
            <a:noFill/>
            <a:ln w="41275">
              <a:solidFill>
                <a:srgbClr val="FF99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fr-FR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27" y="3590263"/>
            <a:ext cx="3510481" cy="265143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138" y="3587391"/>
            <a:ext cx="3535966" cy="265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7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powerpoint_aprr">
  <a:themeElements>
    <a:clrScheme name="APR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A4050D"/>
      </a:accent1>
      <a:accent2>
        <a:srgbClr val="8997A4"/>
      </a:accent2>
      <a:accent3>
        <a:srgbClr val="CAC4A0"/>
      </a:accent3>
      <a:accent4>
        <a:srgbClr val="FA5F67"/>
      </a:accent4>
      <a:accent5>
        <a:srgbClr val="BF84A9"/>
      </a:accent5>
      <a:accent6>
        <a:srgbClr val="08A3FA"/>
      </a:accent6>
      <a:hlink>
        <a:srgbClr val="3BA271"/>
      </a:hlink>
      <a:folHlink>
        <a:srgbClr val="947863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_powerpoint_aprr" id="{783C2F99-9616-4581-95EF-EC028FB530D8}" vid="{283596B9-81E0-498F-8D1F-2FF3F0EC39B2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s de référence" ma:contentTypeID="0x01010091DF91B78EC74246B5D7999BDE5D9EED00CD3CC018A6501345A2BB20E1B8990FAE" ma:contentTypeVersion="4" ma:contentTypeDescription="Documents de référence du portail" ma:contentTypeScope="" ma:versionID="a9dc353540e0333282177dd3e2838341">
  <xsd:schema xmlns:xsd="http://www.w3.org/2001/XMLSchema" xmlns:p="http://schemas.microsoft.com/office/2006/metadata/properties" xmlns:ns2="9034646c-7cb1-4e3b-b96d-7ccdea87cd82" targetNamespace="http://schemas.microsoft.com/office/2006/metadata/properties" ma:root="true" ma:fieldsID="b7d72f95f79f3cbba243a6439334994b" ns2:_="">
    <xsd:import namespace="9034646c-7cb1-4e3b-b96d-7ccdea87cd82"/>
    <xsd:element name="properties">
      <xsd:complexType>
        <xsd:sequence>
          <xsd:element name="documentManagement">
            <xsd:complexType>
              <xsd:all>
                <xsd:element ref="ns2:Auteur_x0020_doc" minOccurs="0"/>
                <xsd:element ref="ns2:Nature" minOccurs="0"/>
                <xsd:element ref="ns2:Version_x0020_doc" minOccurs="0"/>
                <xsd:element ref="ns2:Commentair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9034646c-7cb1-4e3b-b96d-7ccdea87cd82" elementFormDefault="qualified">
    <xsd:import namespace="http://schemas.microsoft.com/office/2006/documentManagement/types"/>
    <xsd:element name="Auteur_x0020_doc" ma:index="2" nillable="true" ma:displayName="Auteur doc" ma:description="Auteur du document" ma:list="UserInfo" ma:internalName="Auteur_x0020_doc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ature" ma:index="3" nillable="true" ma:displayName="Nature" ma:default="-" ma:description="Nature du document" ma:format="Dropdown" ma:internalName="Nature">
      <xsd:simpleType>
        <xsd:restriction base="dms:Choice">
          <xsd:enumeration value="-"/>
          <xsd:enumeration value="Manuel qualité"/>
          <xsd:enumeration value="Processus"/>
          <xsd:enumeration value="Procédures ISO"/>
          <xsd:enumeration value="Procédures - consignes"/>
          <xsd:enumeration value="Fiches et notices"/>
          <xsd:enumeration value="Formulaires"/>
          <xsd:enumeration value="CR réunion"/>
          <xsd:enumeration value="Rapport et dossier"/>
          <xsd:enumeration value="Courrier - note"/>
          <xsd:enumeration value="Convention - contrat"/>
          <xsd:enumeration value="Tableau de bord"/>
        </xsd:restriction>
      </xsd:simpleType>
    </xsd:element>
    <xsd:element name="Version_x0020_doc" ma:index="4" nillable="true" ma:displayName="Version doc" ma:description="Version du document" ma:internalName="Version_x0020_doc">
      <xsd:simpleType>
        <xsd:restriction base="dms:Text">
          <xsd:maxLength value="255"/>
        </xsd:restriction>
      </xsd:simpleType>
    </xsd:element>
    <xsd:element name="Commentaire" ma:index="5" nillable="true" ma:displayName="Commentaire" ma:description="Commentaire à propos du document" ma:internalName="Commentair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Version_x0020_doc xmlns="9034646c-7cb1-4e3b-b96d-7ccdea87cd82" xsi:nil="true"/>
    <Auteur_x0020_doc xmlns="9034646c-7cb1-4e3b-b96d-7ccdea87cd82">
      <UserInfo>
        <DisplayName/>
        <AccountId xsi:nil="true"/>
        <AccountType/>
      </UserInfo>
    </Auteur_x0020_doc>
    <Commentaire xmlns="9034646c-7cb1-4e3b-b96d-7ccdea87cd82" xsi:nil="true"/>
    <Nature xmlns="9034646c-7cb1-4e3b-b96d-7ccdea87cd82">-</Natur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36FA0D-29A5-4C97-8834-7300528AAC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34646c-7cb1-4e3b-b96d-7ccdea87cd82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45B9D632-3696-48D3-AAD8-7028D8AF8AD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9034646c-7cb1-4e3b-b96d-7ccdea87cd8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D7D2A47-DF59-4446-9BDA-DD242E98CC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template_powerpoint_aprr</Template>
  <TotalTime>2802</TotalTime>
  <Words>522</Words>
  <Application>Microsoft Office PowerPoint</Application>
  <PresentationFormat>Affichage à l'écran (4:3)</PresentationFormat>
  <Paragraphs>79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Calibri</vt:lpstr>
      <vt:lpstr>Eurostile Next LT Pro Light</vt:lpstr>
      <vt:lpstr>Frutiger 45 Light</vt:lpstr>
      <vt:lpstr>Frutiger 55 Roman</vt:lpstr>
      <vt:lpstr>GreekC</vt:lpstr>
      <vt:lpstr>template_powerpoint_aprr</vt:lpstr>
      <vt:lpstr>TML – arrêt pl avec dégagement de fumée</vt:lpstr>
      <vt:lpstr>RAPPEL de l’événement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PHOTOS</vt:lpstr>
      <vt:lpstr>CHIFFRES CLES</vt:lpstr>
      <vt:lpstr>TML – arrêt pl avec dégagement de fumée</vt:lpstr>
    </vt:vector>
  </TitlesOfParts>
  <Company>APRR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BLAISE Carine</dc:creator>
  <cp:lastModifiedBy>NOACK Christian</cp:lastModifiedBy>
  <cp:revision>323</cp:revision>
  <cp:lastPrinted>2014-04-10T15:17:15Z</cp:lastPrinted>
  <dcterms:created xsi:type="dcterms:W3CDTF">2014-04-08T12:38:25Z</dcterms:created>
  <dcterms:modified xsi:type="dcterms:W3CDTF">2022-10-14T09:12:28Z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0x01010091DF91B78EC74246B5D7999BDE5D9EED00CD3CC018A6501345A2BB20E1B8990FAE</vt:lpwstr>
  </property>
</Properties>
</file>